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 id="2147483754" r:id="rId2"/>
  </p:sldMasterIdLst>
  <p:notesMasterIdLst>
    <p:notesMasterId r:id="rId34"/>
  </p:notesMasterIdLst>
  <p:handoutMasterIdLst>
    <p:handoutMasterId r:id="rId35"/>
  </p:handoutMasterIdLst>
  <p:sldIdLst>
    <p:sldId id="256" r:id="rId3"/>
    <p:sldId id="267" r:id="rId4"/>
    <p:sldId id="269" r:id="rId5"/>
    <p:sldId id="305" r:id="rId6"/>
    <p:sldId id="298" r:id="rId7"/>
    <p:sldId id="302" r:id="rId8"/>
    <p:sldId id="303" r:id="rId9"/>
    <p:sldId id="318" r:id="rId10"/>
    <p:sldId id="300" r:id="rId11"/>
    <p:sldId id="313" r:id="rId12"/>
    <p:sldId id="323" r:id="rId13"/>
    <p:sldId id="312" r:id="rId14"/>
    <p:sldId id="311" r:id="rId15"/>
    <p:sldId id="278" r:id="rId16"/>
    <p:sldId id="324" r:id="rId17"/>
    <p:sldId id="316" r:id="rId18"/>
    <p:sldId id="320" r:id="rId19"/>
    <p:sldId id="325" r:id="rId20"/>
    <p:sldId id="321" r:id="rId21"/>
    <p:sldId id="319" r:id="rId22"/>
    <p:sldId id="322" r:id="rId23"/>
    <p:sldId id="288" r:id="rId24"/>
    <p:sldId id="317" r:id="rId25"/>
    <p:sldId id="4080" r:id="rId26"/>
    <p:sldId id="306" r:id="rId27"/>
    <p:sldId id="307" r:id="rId28"/>
    <p:sldId id="308" r:id="rId29"/>
    <p:sldId id="315" r:id="rId30"/>
    <p:sldId id="293" r:id="rId31"/>
    <p:sldId id="265" r:id="rId32"/>
    <p:sldId id="292" r:id="rId33"/>
  </p:sldIdLst>
  <p:sldSz cx="12192000" cy="6858000"/>
  <p:notesSz cx="7102475" cy="93694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ED7D31"/>
    <a:srgbClr val="404040"/>
    <a:srgbClr val="0D5190"/>
    <a:srgbClr val="E4600E"/>
    <a:srgbClr val="FF9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692" autoAdjust="0"/>
  </p:normalViewPr>
  <p:slideViewPr>
    <p:cSldViewPr snapToGrid="0">
      <p:cViewPr varScale="1">
        <p:scale>
          <a:sx n="72" d="100"/>
          <a:sy n="72" d="100"/>
        </p:scale>
        <p:origin x="660" y="66"/>
      </p:cViewPr>
      <p:guideLst/>
    </p:cSldViewPr>
  </p:slideViewPr>
  <p:outlineViewPr>
    <p:cViewPr>
      <p:scale>
        <a:sx n="33" d="100"/>
        <a:sy n="33" d="100"/>
      </p:scale>
      <p:origin x="0" y="-10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208DA-A31D-406E-AA3D-95247325E2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0DD63BF-E358-4E0B-8D96-3A6A30CA1E85}">
      <dgm:prSet phldrT="[Text]" custT="1"/>
      <dgm:spPr/>
      <dgm:t>
        <a:bodyPr/>
        <a:lstStyle/>
        <a:p>
          <a:pPr>
            <a:buNone/>
          </a:pPr>
          <a:r>
            <a:rPr lang="en-US" sz="1800" b="1" dirty="0"/>
            <a:t>PM Benefits</a:t>
          </a:r>
          <a:endParaRPr lang="en-US" sz="1800" dirty="0"/>
        </a:p>
      </dgm:t>
    </dgm:pt>
    <dgm:pt modelId="{7C2EABBA-811A-4009-85C6-E2AB501413CD}" type="parTrans" cxnId="{928CE9FF-6C5D-4EE4-B4FB-9BE396E51B3F}">
      <dgm:prSet/>
      <dgm:spPr/>
      <dgm:t>
        <a:bodyPr/>
        <a:lstStyle/>
        <a:p>
          <a:endParaRPr lang="en-US"/>
        </a:p>
      </dgm:t>
    </dgm:pt>
    <dgm:pt modelId="{07A70D19-D997-4FDA-9B6F-8E8BB23D16EC}" type="sibTrans" cxnId="{928CE9FF-6C5D-4EE4-B4FB-9BE396E51B3F}">
      <dgm:prSet/>
      <dgm:spPr/>
      <dgm:t>
        <a:bodyPr/>
        <a:lstStyle/>
        <a:p>
          <a:endParaRPr lang="en-US"/>
        </a:p>
      </dgm:t>
    </dgm:pt>
    <dgm:pt modelId="{F006521B-5893-4429-A566-24375015E117}">
      <dgm:prSet phldrT="[Text]"/>
      <dgm:spPr/>
      <dgm:t>
        <a:bodyPr/>
        <a:lstStyle/>
        <a:p>
          <a:r>
            <a:rPr lang="en-US" dirty="0"/>
            <a:t>Collaborative Project Management System</a:t>
          </a:r>
        </a:p>
      </dgm:t>
    </dgm:pt>
    <dgm:pt modelId="{35FE423C-6952-4D19-8C58-8E94A7BD5903}" type="sibTrans" cxnId="{7C3FBF28-3528-4F3B-AD3C-D46C0DE46A18}">
      <dgm:prSet/>
      <dgm:spPr/>
      <dgm:t>
        <a:bodyPr/>
        <a:lstStyle/>
        <a:p>
          <a:endParaRPr lang="en-US"/>
        </a:p>
      </dgm:t>
    </dgm:pt>
    <dgm:pt modelId="{00198E63-2349-4D1F-AF97-EBAF5B406C14}" type="parTrans" cxnId="{7C3FBF28-3528-4F3B-AD3C-D46C0DE46A18}">
      <dgm:prSet/>
      <dgm:spPr/>
      <dgm:t>
        <a:bodyPr/>
        <a:lstStyle/>
        <a:p>
          <a:endParaRPr lang="en-US"/>
        </a:p>
      </dgm:t>
    </dgm:pt>
    <dgm:pt modelId="{BC808012-9B6D-46D6-BEF9-003338AB7CD0}">
      <dgm:prSet phldrT="[Text]" custT="1"/>
      <dgm:spPr/>
      <dgm:t>
        <a:bodyPr/>
        <a:lstStyle/>
        <a:p>
          <a:r>
            <a:rPr lang="en-US" sz="1600" dirty="0"/>
            <a:t>Assign ownership, track and communicate across groups</a:t>
          </a:r>
        </a:p>
      </dgm:t>
    </dgm:pt>
    <dgm:pt modelId="{D657B229-0B7B-41F9-A84A-D47CA1D741E3}" type="parTrans" cxnId="{F16F02B0-B5BB-43C9-8F2B-3B193075391B}">
      <dgm:prSet/>
      <dgm:spPr/>
      <dgm:t>
        <a:bodyPr/>
        <a:lstStyle/>
        <a:p>
          <a:endParaRPr lang="en-US"/>
        </a:p>
      </dgm:t>
    </dgm:pt>
    <dgm:pt modelId="{71D505BD-DD45-4114-B3DB-28682724072A}" type="sibTrans" cxnId="{F16F02B0-B5BB-43C9-8F2B-3B193075391B}">
      <dgm:prSet/>
      <dgm:spPr/>
      <dgm:t>
        <a:bodyPr/>
        <a:lstStyle/>
        <a:p>
          <a:endParaRPr lang="en-US"/>
        </a:p>
      </dgm:t>
    </dgm:pt>
    <dgm:pt modelId="{303B4637-7EDB-4341-806D-3773F10B29F6}">
      <dgm:prSet phldrT="[Text]" custT="1"/>
      <dgm:spPr/>
      <dgm:t>
        <a:bodyPr/>
        <a:lstStyle/>
        <a:p>
          <a:pPr>
            <a:buFont typeface="Wingdings" panose="05000000000000000000" pitchFamily="2" charset="2"/>
            <a:buNone/>
          </a:pPr>
          <a:r>
            <a:rPr lang="en-US" sz="1600" b="1" dirty="0"/>
            <a:t>Systems: Asana, MS Project</a:t>
          </a:r>
        </a:p>
      </dgm:t>
    </dgm:pt>
    <dgm:pt modelId="{609B5F43-85E8-4389-A81B-4148484DFBB4}" type="parTrans" cxnId="{04885AD1-435A-46FB-8683-53A8E0223D99}">
      <dgm:prSet/>
      <dgm:spPr/>
      <dgm:t>
        <a:bodyPr/>
        <a:lstStyle/>
        <a:p>
          <a:endParaRPr lang="en-US"/>
        </a:p>
      </dgm:t>
    </dgm:pt>
    <dgm:pt modelId="{97484E2B-C3AF-4D3D-BE69-CA03044BD145}" type="sibTrans" cxnId="{04885AD1-435A-46FB-8683-53A8E0223D99}">
      <dgm:prSet/>
      <dgm:spPr/>
      <dgm:t>
        <a:bodyPr/>
        <a:lstStyle/>
        <a:p>
          <a:endParaRPr lang="en-US"/>
        </a:p>
      </dgm:t>
    </dgm:pt>
    <dgm:pt modelId="{493428A8-938B-4B1F-897D-37185CDDB0A8}">
      <dgm:prSet phldrT="[Text]"/>
      <dgm:spPr/>
      <dgm:t>
        <a:bodyPr/>
        <a:lstStyle/>
        <a:p>
          <a:endParaRPr lang="en-US" sz="1300" dirty="0"/>
        </a:p>
      </dgm:t>
    </dgm:pt>
    <dgm:pt modelId="{7A5D1FE4-1082-4618-9E15-C1C8DDEC2AB7}" type="sibTrans" cxnId="{D3B7C312-8004-45C4-A238-18181C874C5E}">
      <dgm:prSet/>
      <dgm:spPr/>
      <dgm:t>
        <a:bodyPr/>
        <a:lstStyle/>
        <a:p>
          <a:endParaRPr lang="en-US"/>
        </a:p>
      </dgm:t>
    </dgm:pt>
    <dgm:pt modelId="{EA5CEC0F-1D61-4CFD-B511-D974A58CB55E}" type="parTrans" cxnId="{D3B7C312-8004-45C4-A238-18181C874C5E}">
      <dgm:prSet/>
      <dgm:spPr/>
      <dgm:t>
        <a:bodyPr/>
        <a:lstStyle/>
        <a:p>
          <a:endParaRPr lang="en-US"/>
        </a:p>
      </dgm:t>
    </dgm:pt>
    <dgm:pt modelId="{1D7C4DE8-A921-4C89-BCC6-BE411AF07D37}">
      <dgm:prSet phldrT="[Text]" custT="1"/>
      <dgm:spPr/>
      <dgm:t>
        <a:bodyPr/>
        <a:lstStyle/>
        <a:p>
          <a:pPr>
            <a:buNone/>
          </a:pPr>
          <a:r>
            <a:rPr lang="en-US" sz="1800" b="1" dirty="0"/>
            <a:t>CMS Benefits:</a:t>
          </a:r>
        </a:p>
      </dgm:t>
    </dgm:pt>
    <dgm:pt modelId="{F2E43E14-07A9-47B2-A46F-0CE3BDC8FD06}" type="sibTrans" cxnId="{C61DD08E-89FC-4924-AB87-99A0FAA2CFD8}">
      <dgm:prSet/>
      <dgm:spPr/>
      <dgm:t>
        <a:bodyPr/>
        <a:lstStyle/>
        <a:p>
          <a:endParaRPr lang="en-US"/>
        </a:p>
      </dgm:t>
    </dgm:pt>
    <dgm:pt modelId="{E1813E83-7FE0-4403-8423-62AD36437F98}" type="parTrans" cxnId="{C61DD08E-89FC-4924-AB87-99A0FAA2CFD8}">
      <dgm:prSet/>
      <dgm:spPr/>
      <dgm:t>
        <a:bodyPr/>
        <a:lstStyle/>
        <a:p>
          <a:endParaRPr lang="en-US"/>
        </a:p>
      </dgm:t>
    </dgm:pt>
    <dgm:pt modelId="{B76CBA2A-3752-414E-9A64-E0FFCD73B252}">
      <dgm:prSet phldrT="[Text]"/>
      <dgm:spPr/>
      <dgm:t>
        <a:bodyPr/>
        <a:lstStyle/>
        <a:p>
          <a:r>
            <a:rPr lang="en-US" dirty="0"/>
            <a:t>Collaborative Content Management System</a:t>
          </a:r>
        </a:p>
      </dgm:t>
    </dgm:pt>
    <dgm:pt modelId="{E6D300A9-264B-444E-88AC-328A20FF4F57}" type="sibTrans" cxnId="{5A9D3ED1-C52A-48C3-886C-DBB5E507A90B}">
      <dgm:prSet/>
      <dgm:spPr/>
      <dgm:t>
        <a:bodyPr/>
        <a:lstStyle/>
        <a:p>
          <a:endParaRPr lang="en-US"/>
        </a:p>
      </dgm:t>
    </dgm:pt>
    <dgm:pt modelId="{14833D0F-35B1-4591-8AF4-8528D1F02C1B}" type="parTrans" cxnId="{5A9D3ED1-C52A-48C3-886C-DBB5E507A90B}">
      <dgm:prSet/>
      <dgm:spPr/>
      <dgm:t>
        <a:bodyPr/>
        <a:lstStyle/>
        <a:p>
          <a:endParaRPr lang="en-US"/>
        </a:p>
      </dgm:t>
    </dgm:pt>
    <dgm:pt modelId="{9BCFAC49-99CF-44EF-A091-C05D742D87AE}">
      <dgm:prSet phldrT="[Text]" custT="1"/>
      <dgm:spPr/>
      <dgm:t>
        <a:bodyPr/>
        <a:lstStyle/>
        <a:p>
          <a:r>
            <a:rPr lang="en-US" sz="1600" dirty="0">
              <a:latin typeface="+mn-lt"/>
            </a:rPr>
            <a:t>Get Organized- Specific repositories by persona path/competency level</a:t>
          </a:r>
          <a:endParaRPr lang="en-US" sz="1600" b="1" dirty="0">
            <a:latin typeface="+mn-lt"/>
          </a:endParaRPr>
        </a:p>
      </dgm:t>
    </dgm:pt>
    <dgm:pt modelId="{2B007AC1-E1E3-42BD-A2B2-87B958EB5F57}" type="parTrans" cxnId="{A8DCE9F4-ED7F-4D4C-AC44-1B00E6FD028C}">
      <dgm:prSet/>
      <dgm:spPr/>
      <dgm:t>
        <a:bodyPr/>
        <a:lstStyle/>
        <a:p>
          <a:endParaRPr lang="en-US"/>
        </a:p>
      </dgm:t>
    </dgm:pt>
    <dgm:pt modelId="{208DB200-5426-4ED5-96EF-5353644CB1A8}" type="sibTrans" cxnId="{A8DCE9F4-ED7F-4D4C-AC44-1B00E6FD028C}">
      <dgm:prSet/>
      <dgm:spPr/>
      <dgm:t>
        <a:bodyPr/>
        <a:lstStyle/>
        <a:p>
          <a:endParaRPr lang="en-US"/>
        </a:p>
      </dgm:t>
    </dgm:pt>
    <dgm:pt modelId="{3B98FD17-9785-4E45-9E2C-F8CB679D5760}">
      <dgm:prSet custT="1"/>
      <dgm:spPr/>
      <dgm:t>
        <a:bodyPr/>
        <a:lstStyle/>
        <a:p>
          <a:r>
            <a:rPr lang="en-US" sz="1600" dirty="0">
              <a:latin typeface="+mn-lt"/>
            </a:rPr>
            <a:t>Collaborate with Documentation team and Cross reference </a:t>
          </a:r>
        </a:p>
      </dgm:t>
    </dgm:pt>
    <dgm:pt modelId="{6F15F7F7-27A8-4D2C-B264-236B124E1B66}" type="parTrans" cxnId="{A3036440-F0D3-4935-B02C-27042DC44051}">
      <dgm:prSet/>
      <dgm:spPr/>
      <dgm:t>
        <a:bodyPr/>
        <a:lstStyle/>
        <a:p>
          <a:endParaRPr lang="en-US"/>
        </a:p>
      </dgm:t>
    </dgm:pt>
    <dgm:pt modelId="{91B13E23-424C-4A36-A593-36F3179A8609}" type="sibTrans" cxnId="{A3036440-F0D3-4935-B02C-27042DC44051}">
      <dgm:prSet/>
      <dgm:spPr/>
      <dgm:t>
        <a:bodyPr/>
        <a:lstStyle/>
        <a:p>
          <a:endParaRPr lang="en-US"/>
        </a:p>
      </dgm:t>
    </dgm:pt>
    <dgm:pt modelId="{6C2E5D63-4742-468E-8F10-1B52D1A2C894}">
      <dgm:prSet custT="1"/>
      <dgm:spPr/>
      <dgm:t>
        <a:bodyPr/>
        <a:lstStyle/>
        <a:p>
          <a:r>
            <a:rPr lang="en-US" sz="1600" dirty="0">
              <a:latin typeface="+mn-lt"/>
            </a:rPr>
            <a:t>Meta-data search capabilities, Version control, document sharing, Co-authoring, Security, Enhanced work-flow</a:t>
          </a:r>
        </a:p>
      </dgm:t>
    </dgm:pt>
    <dgm:pt modelId="{1039C853-3547-4EFE-93A2-361A363B9308}" type="parTrans" cxnId="{D9F252E4-D482-4FA4-986C-B149257AB44D}">
      <dgm:prSet/>
      <dgm:spPr/>
      <dgm:t>
        <a:bodyPr/>
        <a:lstStyle/>
        <a:p>
          <a:endParaRPr lang="en-US"/>
        </a:p>
      </dgm:t>
    </dgm:pt>
    <dgm:pt modelId="{092D4EE6-E7A5-4F31-8832-170E395A25D7}" type="sibTrans" cxnId="{D9F252E4-D482-4FA4-986C-B149257AB44D}">
      <dgm:prSet/>
      <dgm:spPr/>
      <dgm:t>
        <a:bodyPr/>
        <a:lstStyle/>
        <a:p>
          <a:endParaRPr lang="en-US"/>
        </a:p>
      </dgm:t>
    </dgm:pt>
    <dgm:pt modelId="{B9FADDB4-C67E-42A7-849D-FD75685F14DB}">
      <dgm:prSet custT="1"/>
      <dgm:spPr/>
      <dgm:t>
        <a:bodyPr/>
        <a:lstStyle/>
        <a:p>
          <a:pPr>
            <a:buNone/>
          </a:pPr>
          <a:r>
            <a:rPr lang="en-US" sz="1600" b="1" dirty="0">
              <a:latin typeface="+mn-lt"/>
            </a:rPr>
            <a:t>Systems : Drupal (open source), SharePoint, Contentful</a:t>
          </a:r>
        </a:p>
      </dgm:t>
    </dgm:pt>
    <dgm:pt modelId="{60B39BFB-9EA9-4388-9A6E-387B2DAE6E53}" type="parTrans" cxnId="{AB7BAB9F-BD6B-4AE2-A8D3-16A945C8A04E}">
      <dgm:prSet/>
      <dgm:spPr/>
      <dgm:t>
        <a:bodyPr/>
        <a:lstStyle/>
        <a:p>
          <a:endParaRPr lang="en-US"/>
        </a:p>
      </dgm:t>
    </dgm:pt>
    <dgm:pt modelId="{A583CEB4-B77A-4ED8-BF7E-826F5F33A1F4}" type="sibTrans" cxnId="{AB7BAB9F-BD6B-4AE2-A8D3-16A945C8A04E}">
      <dgm:prSet/>
      <dgm:spPr/>
      <dgm:t>
        <a:bodyPr/>
        <a:lstStyle/>
        <a:p>
          <a:endParaRPr lang="en-US"/>
        </a:p>
      </dgm:t>
    </dgm:pt>
    <dgm:pt modelId="{2284328F-7D49-4A9D-B684-A4103DCEF640}">
      <dgm:prSet custT="1"/>
      <dgm:spPr/>
      <dgm:t>
        <a:bodyPr/>
        <a:lstStyle/>
        <a:p>
          <a:r>
            <a:rPr lang="en-US" sz="1600" dirty="0">
              <a:latin typeface="+mn-lt"/>
            </a:rPr>
            <a:t>Streamline maintenance - push out updates</a:t>
          </a:r>
        </a:p>
      </dgm:t>
    </dgm:pt>
    <dgm:pt modelId="{0B59A3F2-0B89-494C-82BA-048E0AFB6244}" type="parTrans" cxnId="{C4C04E52-EB73-4C98-B5B4-678083CD27B5}">
      <dgm:prSet/>
      <dgm:spPr/>
      <dgm:t>
        <a:bodyPr/>
        <a:lstStyle/>
        <a:p>
          <a:endParaRPr lang="en-US"/>
        </a:p>
      </dgm:t>
    </dgm:pt>
    <dgm:pt modelId="{EE8794CC-8824-46EE-A494-E04F3643647D}" type="sibTrans" cxnId="{C4C04E52-EB73-4C98-B5B4-678083CD27B5}">
      <dgm:prSet/>
      <dgm:spPr/>
      <dgm:t>
        <a:bodyPr/>
        <a:lstStyle/>
        <a:p>
          <a:endParaRPr lang="en-US"/>
        </a:p>
      </dgm:t>
    </dgm:pt>
    <dgm:pt modelId="{0B41A164-69E6-4C6C-8698-C8DBF50378CC}">
      <dgm:prSet phldrT="[Text]" custT="1"/>
      <dgm:spPr/>
      <dgm:t>
        <a:bodyPr/>
        <a:lstStyle/>
        <a:p>
          <a:r>
            <a:rPr lang="en-US" sz="1600" dirty="0"/>
            <a:t>Deliver on time, reduce stress and ambiguity</a:t>
          </a:r>
        </a:p>
      </dgm:t>
    </dgm:pt>
    <dgm:pt modelId="{7241C29A-0928-4A14-A083-45763BE09900}" type="parTrans" cxnId="{6670707F-B1D3-4A30-BE24-10E0DA348D9D}">
      <dgm:prSet/>
      <dgm:spPr/>
      <dgm:t>
        <a:bodyPr/>
        <a:lstStyle/>
        <a:p>
          <a:endParaRPr lang="en-US"/>
        </a:p>
      </dgm:t>
    </dgm:pt>
    <dgm:pt modelId="{94AC03D3-3176-4F24-8F7C-CA83858A9E24}" type="sibTrans" cxnId="{6670707F-B1D3-4A30-BE24-10E0DA348D9D}">
      <dgm:prSet/>
      <dgm:spPr/>
      <dgm:t>
        <a:bodyPr/>
        <a:lstStyle/>
        <a:p>
          <a:endParaRPr lang="en-US"/>
        </a:p>
      </dgm:t>
    </dgm:pt>
    <dgm:pt modelId="{9B30F7F5-66D3-43AA-8B5C-94BB9DABDDAB}" type="pres">
      <dgm:prSet presAssocID="{E32208DA-A31D-406E-AA3D-95247325E2C8}" presName="linear" presStyleCnt="0">
        <dgm:presLayoutVars>
          <dgm:animLvl val="lvl"/>
          <dgm:resizeHandles val="exact"/>
        </dgm:presLayoutVars>
      </dgm:prSet>
      <dgm:spPr/>
    </dgm:pt>
    <dgm:pt modelId="{203373A8-357B-4E57-8C8B-A27D3EE171EA}" type="pres">
      <dgm:prSet presAssocID="{B76CBA2A-3752-414E-9A64-E0FFCD73B252}" presName="parentText" presStyleLbl="node1" presStyleIdx="0" presStyleCnt="2">
        <dgm:presLayoutVars>
          <dgm:chMax val="0"/>
          <dgm:bulletEnabled val="1"/>
        </dgm:presLayoutVars>
      </dgm:prSet>
      <dgm:spPr/>
    </dgm:pt>
    <dgm:pt modelId="{4EF3A086-1293-4D31-88D9-AABBA3E860A9}" type="pres">
      <dgm:prSet presAssocID="{B76CBA2A-3752-414E-9A64-E0FFCD73B252}" presName="childText" presStyleLbl="revTx" presStyleIdx="0" presStyleCnt="2">
        <dgm:presLayoutVars>
          <dgm:bulletEnabled val="1"/>
        </dgm:presLayoutVars>
      </dgm:prSet>
      <dgm:spPr/>
    </dgm:pt>
    <dgm:pt modelId="{95154868-74B9-43A3-A06D-720A3C7BC201}" type="pres">
      <dgm:prSet presAssocID="{F006521B-5893-4429-A566-24375015E117}" presName="parentText" presStyleLbl="node1" presStyleIdx="1" presStyleCnt="2">
        <dgm:presLayoutVars>
          <dgm:chMax val="0"/>
          <dgm:bulletEnabled val="1"/>
        </dgm:presLayoutVars>
      </dgm:prSet>
      <dgm:spPr/>
    </dgm:pt>
    <dgm:pt modelId="{F9DBB544-ECE5-4ACA-AED0-1D641ECC1E57}" type="pres">
      <dgm:prSet presAssocID="{F006521B-5893-4429-A566-24375015E117}" presName="childText" presStyleLbl="revTx" presStyleIdx="1" presStyleCnt="2">
        <dgm:presLayoutVars>
          <dgm:bulletEnabled val="1"/>
        </dgm:presLayoutVars>
      </dgm:prSet>
      <dgm:spPr/>
    </dgm:pt>
  </dgm:ptLst>
  <dgm:cxnLst>
    <dgm:cxn modelId="{B812EF0E-E3BC-4A19-A8FC-132657498165}" type="presOf" srcId="{0B41A164-69E6-4C6C-8698-C8DBF50378CC}" destId="{F9DBB544-ECE5-4ACA-AED0-1D641ECC1E57}" srcOrd="0" destOrd="2" presId="urn:microsoft.com/office/officeart/2005/8/layout/vList2"/>
    <dgm:cxn modelId="{D3B7C312-8004-45C4-A238-18181C874C5E}" srcId="{B76CBA2A-3752-414E-9A64-E0FFCD73B252}" destId="{493428A8-938B-4B1F-897D-37185CDDB0A8}" srcOrd="4" destOrd="0" parTransId="{EA5CEC0F-1D61-4CFD-B511-D974A58CB55E}" sibTransId="{7A5D1FE4-1082-4618-9E15-C1C8DDEC2AB7}"/>
    <dgm:cxn modelId="{368EEB12-DBDF-4294-9FA4-406AF31D95A5}" type="presOf" srcId="{3B98FD17-9785-4E45-9E2C-F8CB679D5760}" destId="{4EF3A086-1293-4D31-88D9-AABBA3E860A9}" srcOrd="0" destOrd="2" presId="urn:microsoft.com/office/officeart/2005/8/layout/vList2"/>
    <dgm:cxn modelId="{EAB44515-4644-46DE-BD5F-FC58F755634D}" type="presOf" srcId="{F006521B-5893-4429-A566-24375015E117}" destId="{95154868-74B9-43A3-A06D-720A3C7BC201}" srcOrd="0" destOrd="0" presId="urn:microsoft.com/office/officeart/2005/8/layout/vList2"/>
    <dgm:cxn modelId="{6C4DF124-3C16-4E74-9992-0A549C853A1B}" type="presOf" srcId="{9BCFAC49-99CF-44EF-A091-C05D742D87AE}" destId="{4EF3A086-1293-4D31-88D9-AABBA3E860A9}" srcOrd="0" destOrd="1" presId="urn:microsoft.com/office/officeart/2005/8/layout/vList2"/>
    <dgm:cxn modelId="{7C3FBF28-3528-4F3B-AD3C-D46C0DE46A18}" srcId="{E32208DA-A31D-406E-AA3D-95247325E2C8}" destId="{F006521B-5893-4429-A566-24375015E117}" srcOrd="1" destOrd="0" parTransId="{00198E63-2349-4D1F-AF97-EBAF5B406C14}" sibTransId="{35FE423C-6952-4D19-8C58-8E94A7BD5903}"/>
    <dgm:cxn modelId="{CCC85D2E-33AD-489B-9DC9-A5665526CA45}" type="presOf" srcId="{303B4637-7EDB-4341-806D-3773F10B29F6}" destId="{F9DBB544-ECE5-4ACA-AED0-1D641ECC1E57}" srcOrd="0" destOrd="3" presId="urn:microsoft.com/office/officeart/2005/8/layout/vList2"/>
    <dgm:cxn modelId="{CB4E902F-F493-43E2-9425-7B4762382733}" type="presOf" srcId="{B9FADDB4-C67E-42A7-849D-FD75685F14DB}" destId="{4EF3A086-1293-4D31-88D9-AABBA3E860A9}" srcOrd="0" destOrd="5" presId="urn:microsoft.com/office/officeart/2005/8/layout/vList2"/>
    <dgm:cxn modelId="{A3036440-F0D3-4935-B02C-27042DC44051}" srcId="{B76CBA2A-3752-414E-9A64-E0FFCD73B252}" destId="{3B98FD17-9785-4E45-9E2C-F8CB679D5760}" srcOrd="2" destOrd="0" parTransId="{6F15F7F7-27A8-4D2C-B264-236B124E1B66}" sibTransId="{91B13E23-424C-4A36-A593-36F3179A8609}"/>
    <dgm:cxn modelId="{10DF7645-2390-4FB5-808D-F1602021976E}" type="presOf" srcId="{2284328F-7D49-4A9D-B684-A4103DCEF640}" destId="{4EF3A086-1293-4D31-88D9-AABBA3E860A9}" srcOrd="0" destOrd="4" presId="urn:microsoft.com/office/officeart/2005/8/layout/vList2"/>
    <dgm:cxn modelId="{7D9B1B6F-B19B-4718-A57C-2AC28636AAE4}" type="presOf" srcId="{E32208DA-A31D-406E-AA3D-95247325E2C8}" destId="{9B30F7F5-66D3-43AA-8B5C-94BB9DABDDAB}" srcOrd="0" destOrd="0" presId="urn:microsoft.com/office/officeart/2005/8/layout/vList2"/>
    <dgm:cxn modelId="{485C0C51-0726-4BF6-8924-E92A6C158ED0}" type="presOf" srcId="{B76CBA2A-3752-414E-9A64-E0FFCD73B252}" destId="{203373A8-357B-4E57-8C8B-A27D3EE171EA}" srcOrd="0" destOrd="0" presId="urn:microsoft.com/office/officeart/2005/8/layout/vList2"/>
    <dgm:cxn modelId="{C4C04E52-EB73-4C98-B5B4-678083CD27B5}" srcId="{3B98FD17-9785-4E45-9E2C-F8CB679D5760}" destId="{2284328F-7D49-4A9D-B684-A4103DCEF640}" srcOrd="1" destOrd="0" parTransId="{0B59A3F2-0B89-494C-82BA-048E0AFB6244}" sibTransId="{EE8794CC-8824-46EE-A494-E04F3643647D}"/>
    <dgm:cxn modelId="{A6FA7E7E-770A-42E9-9088-C5192EC93CE1}" type="presOf" srcId="{1D7C4DE8-A921-4C89-BCC6-BE411AF07D37}" destId="{4EF3A086-1293-4D31-88D9-AABBA3E860A9}" srcOrd="0" destOrd="0" presId="urn:microsoft.com/office/officeart/2005/8/layout/vList2"/>
    <dgm:cxn modelId="{6670707F-B1D3-4A30-BE24-10E0DA348D9D}" srcId="{70DD63BF-E358-4E0B-8D96-3A6A30CA1E85}" destId="{0B41A164-69E6-4C6C-8698-C8DBF50378CC}" srcOrd="1" destOrd="0" parTransId="{7241C29A-0928-4A14-A083-45763BE09900}" sibTransId="{94AC03D3-3176-4F24-8F7C-CA83858A9E24}"/>
    <dgm:cxn modelId="{C61DD08E-89FC-4924-AB87-99A0FAA2CFD8}" srcId="{B76CBA2A-3752-414E-9A64-E0FFCD73B252}" destId="{1D7C4DE8-A921-4C89-BCC6-BE411AF07D37}" srcOrd="0" destOrd="0" parTransId="{E1813E83-7FE0-4403-8423-62AD36437F98}" sibTransId="{F2E43E14-07A9-47B2-A46F-0CE3BDC8FD06}"/>
    <dgm:cxn modelId="{AB7BAB9F-BD6B-4AE2-A8D3-16A945C8A04E}" srcId="{B76CBA2A-3752-414E-9A64-E0FFCD73B252}" destId="{B9FADDB4-C67E-42A7-849D-FD75685F14DB}" srcOrd="3" destOrd="0" parTransId="{60B39BFB-9EA9-4388-9A6E-387B2DAE6E53}" sibTransId="{A583CEB4-B77A-4ED8-BF7E-826F5F33A1F4}"/>
    <dgm:cxn modelId="{BB36B6A4-9818-4350-B914-999EF9A406A9}" type="presOf" srcId="{70DD63BF-E358-4E0B-8D96-3A6A30CA1E85}" destId="{F9DBB544-ECE5-4ACA-AED0-1D641ECC1E57}" srcOrd="0" destOrd="0" presId="urn:microsoft.com/office/officeart/2005/8/layout/vList2"/>
    <dgm:cxn modelId="{97F292A8-81CB-42B0-8912-A2F16D2427D8}" type="presOf" srcId="{BC808012-9B6D-46D6-BEF9-003338AB7CD0}" destId="{F9DBB544-ECE5-4ACA-AED0-1D641ECC1E57}" srcOrd="0" destOrd="1" presId="urn:microsoft.com/office/officeart/2005/8/layout/vList2"/>
    <dgm:cxn modelId="{F16F02B0-B5BB-43C9-8F2B-3B193075391B}" srcId="{70DD63BF-E358-4E0B-8D96-3A6A30CA1E85}" destId="{BC808012-9B6D-46D6-BEF9-003338AB7CD0}" srcOrd="0" destOrd="0" parTransId="{D657B229-0B7B-41F9-A84A-D47CA1D741E3}" sibTransId="{71D505BD-DD45-4114-B3DB-28682724072A}"/>
    <dgm:cxn modelId="{5A9D3ED1-C52A-48C3-886C-DBB5E507A90B}" srcId="{E32208DA-A31D-406E-AA3D-95247325E2C8}" destId="{B76CBA2A-3752-414E-9A64-E0FFCD73B252}" srcOrd="0" destOrd="0" parTransId="{14833D0F-35B1-4591-8AF4-8528D1F02C1B}" sibTransId="{E6D300A9-264B-444E-88AC-328A20FF4F57}"/>
    <dgm:cxn modelId="{04885AD1-435A-46FB-8683-53A8E0223D99}" srcId="{F006521B-5893-4429-A566-24375015E117}" destId="{303B4637-7EDB-4341-806D-3773F10B29F6}" srcOrd="1" destOrd="0" parTransId="{609B5F43-85E8-4389-A81B-4148484DFBB4}" sibTransId="{97484E2B-C3AF-4D3D-BE69-CA03044BD145}"/>
    <dgm:cxn modelId="{650337D7-4A13-4D32-9ABE-63FFCEF9DD38}" type="presOf" srcId="{6C2E5D63-4742-468E-8F10-1B52D1A2C894}" destId="{4EF3A086-1293-4D31-88D9-AABBA3E860A9}" srcOrd="0" destOrd="3" presId="urn:microsoft.com/office/officeart/2005/8/layout/vList2"/>
    <dgm:cxn modelId="{D9F252E4-D482-4FA4-986C-B149257AB44D}" srcId="{3B98FD17-9785-4E45-9E2C-F8CB679D5760}" destId="{6C2E5D63-4742-468E-8F10-1B52D1A2C894}" srcOrd="0" destOrd="0" parTransId="{1039C853-3547-4EFE-93A2-361A363B9308}" sibTransId="{092D4EE6-E7A5-4F31-8832-170E395A25D7}"/>
    <dgm:cxn modelId="{A8DCE9F4-ED7F-4D4C-AC44-1B00E6FD028C}" srcId="{B76CBA2A-3752-414E-9A64-E0FFCD73B252}" destId="{9BCFAC49-99CF-44EF-A091-C05D742D87AE}" srcOrd="1" destOrd="0" parTransId="{2B007AC1-E1E3-42BD-A2B2-87B958EB5F57}" sibTransId="{208DB200-5426-4ED5-96EF-5353644CB1A8}"/>
    <dgm:cxn modelId="{086262F8-1843-418E-B6C4-6C602DFF9AE2}" type="presOf" srcId="{493428A8-938B-4B1F-897D-37185CDDB0A8}" destId="{4EF3A086-1293-4D31-88D9-AABBA3E860A9}" srcOrd="0" destOrd="6" presId="urn:microsoft.com/office/officeart/2005/8/layout/vList2"/>
    <dgm:cxn modelId="{928CE9FF-6C5D-4EE4-B4FB-9BE396E51B3F}" srcId="{F006521B-5893-4429-A566-24375015E117}" destId="{70DD63BF-E358-4E0B-8D96-3A6A30CA1E85}" srcOrd="0" destOrd="0" parTransId="{7C2EABBA-811A-4009-85C6-E2AB501413CD}" sibTransId="{07A70D19-D997-4FDA-9B6F-8E8BB23D16EC}"/>
    <dgm:cxn modelId="{537C8EE1-5523-4BAA-BBAB-775466255586}" type="presParOf" srcId="{9B30F7F5-66D3-43AA-8B5C-94BB9DABDDAB}" destId="{203373A8-357B-4E57-8C8B-A27D3EE171EA}" srcOrd="0" destOrd="0" presId="urn:microsoft.com/office/officeart/2005/8/layout/vList2"/>
    <dgm:cxn modelId="{033CB1CE-CE92-4B44-9B36-960B559A5737}" type="presParOf" srcId="{9B30F7F5-66D3-43AA-8B5C-94BB9DABDDAB}" destId="{4EF3A086-1293-4D31-88D9-AABBA3E860A9}" srcOrd="1" destOrd="0" presId="urn:microsoft.com/office/officeart/2005/8/layout/vList2"/>
    <dgm:cxn modelId="{106FF6AB-DE10-4494-AFA6-1144C1C5499D}" type="presParOf" srcId="{9B30F7F5-66D3-43AA-8B5C-94BB9DABDDAB}" destId="{95154868-74B9-43A3-A06D-720A3C7BC201}" srcOrd="2" destOrd="0" presId="urn:microsoft.com/office/officeart/2005/8/layout/vList2"/>
    <dgm:cxn modelId="{E044C369-7A05-4044-B221-0EE402FBE224}" type="presParOf" srcId="{9B30F7F5-66D3-43AA-8B5C-94BB9DABDDAB}" destId="{F9DBB544-ECE5-4ACA-AED0-1D641ECC1E5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2B1D2-D217-4D8F-A14E-726707BDB0D0}"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FECE48C-C2F6-4387-9DFE-15051694CCC6}">
      <dgm:prSet phldrT="[Text]"/>
      <dgm:spPr/>
      <dgm:t>
        <a:bodyPr/>
        <a:lstStyle/>
        <a:p>
          <a:r>
            <a:rPr lang="en-US" dirty="0"/>
            <a:t>30 days</a:t>
          </a:r>
        </a:p>
      </dgm:t>
    </dgm:pt>
    <dgm:pt modelId="{D8B96A03-A2DF-4121-9EEC-17CCE91662EA}" type="parTrans" cxnId="{08736793-EC2F-4126-BE69-445960790D50}">
      <dgm:prSet/>
      <dgm:spPr/>
      <dgm:t>
        <a:bodyPr/>
        <a:lstStyle/>
        <a:p>
          <a:endParaRPr lang="en-US"/>
        </a:p>
      </dgm:t>
    </dgm:pt>
    <dgm:pt modelId="{978EB95F-7EEB-4185-B804-53022D9CA1DA}" type="sibTrans" cxnId="{08736793-EC2F-4126-BE69-445960790D50}">
      <dgm:prSet/>
      <dgm:spPr/>
      <dgm:t>
        <a:bodyPr/>
        <a:lstStyle/>
        <a:p>
          <a:endParaRPr lang="en-US"/>
        </a:p>
      </dgm:t>
    </dgm:pt>
    <dgm:pt modelId="{2086FC47-311B-47E6-9C8E-9174A5417622}">
      <dgm:prSet phldrT="[Text]"/>
      <dgm:spPr/>
      <dgm:t>
        <a:bodyPr/>
        <a:lstStyle/>
        <a:p>
          <a:r>
            <a:rPr lang="en-US" dirty="0"/>
            <a:t>Learning, data collection and analysis</a:t>
          </a:r>
        </a:p>
      </dgm:t>
    </dgm:pt>
    <dgm:pt modelId="{360C9E77-4B26-43A0-8F96-2F6D5CE67E77}" type="parTrans" cxnId="{DE5570E8-C282-4E36-B737-482506F540AF}">
      <dgm:prSet/>
      <dgm:spPr/>
      <dgm:t>
        <a:bodyPr/>
        <a:lstStyle/>
        <a:p>
          <a:endParaRPr lang="en-US"/>
        </a:p>
      </dgm:t>
    </dgm:pt>
    <dgm:pt modelId="{6BBCDBFB-CF67-45D9-84BC-9A99D6B73AE8}" type="sibTrans" cxnId="{DE5570E8-C282-4E36-B737-482506F540AF}">
      <dgm:prSet/>
      <dgm:spPr/>
      <dgm:t>
        <a:bodyPr/>
        <a:lstStyle/>
        <a:p>
          <a:endParaRPr lang="en-US"/>
        </a:p>
      </dgm:t>
    </dgm:pt>
    <dgm:pt modelId="{976B47D8-B6A5-4DC5-9487-0C29B2E543D5}">
      <dgm:prSet phldrT="[Text]"/>
      <dgm:spPr/>
      <dgm:t>
        <a:bodyPr/>
        <a:lstStyle/>
        <a:p>
          <a:r>
            <a:rPr lang="en-US" dirty="0"/>
            <a:t>60 days</a:t>
          </a:r>
        </a:p>
      </dgm:t>
    </dgm:pt>
    <dgm:pt modelId="{3609CC7B-B06D-4DF1-867D-5D9AFFDDA078}" type="parTrans" cxnId="{CFFC4925-27C4-49AD-A3AF-8FB7951E7599}">
      <dgm:prSet/>
      <dgm:spPr/>
      <dgm:t>
        <a:bodyPr/>
        <a:lstStyle/>
        <a:p>
          <a:endParaRPr lang="en-US"/>
        </a:p>
      </dgm:t>
    </dgm:pt>
    <dgm:pt modelId="{DCCCE309-A2B7-462C-A7F8-8F13CD41F7F3}" type="sibTrans" cxnId="{CFFC4925-27C4-49AD-A3AF-8FB7951E7599}">
      <dgm:prSet/>
      <dgm:spPr/>
      <dgm:t>
        <a:bodyPr/>
        <a:lstStyle/>
        <a:p>
          <a:endParaRPr lang="en-US"/>
        </a:p>
      </dgm:t>
    </dgm:pt>
    <dgm:pt modelId="{3125D760-5C7F-41E2-96C6-5106B0374667}">
      <dgm:prSet phldrT="[Text]"/>
      <dgm:spPr/>
      <dgm:t>
        <a:bodyPr/>
        <a:lstStyle/>
        <a:p>
          <a:r>
            <a:rPr lang="en-US" dirty="0"/>
            <a:t>Planning, Design and collaboration</a:t>
          </a:r>
        </a:p>
      </dgm:t>
    </dgm:pt>
    <dgm:pt modelId="{942DBCD4-CF91-4420-AAE4-C1119CEF9458}" type="parTrans" cxnId="{8260EED4-0762-4805-9F79-84C99161C19E}">
      <dgm:prSet/>
      <dgm:spPr/>
      <dgm:t>
        <a:bodyPr/>
        <a:lstStyle/>
        <a:p>
          <a:endParaRPr lang="en-US"/>
        </a:p>
      </dgm:t>
    </dgm:pt>
    <dgm:pt modelId="{BFAC6F73-D7D8-455D-B125-C9F495AE4629}" type="sibTrans" cxnId="{8260EED4-0762-4805-9F79-84C99161C19E}">
      <dgm:prSet/>
      <dgm:spPr/>
      <dgm:t>
        <a:bodyPr/>
        <a:lstStyle/>
        <a:p>
          <a:endParaRPr lang="en-US"/>
        </a:p>
      </dgm:t>
    </dgm:pt>
    <dgm:pt modelId="{E9644BE6-C5D7-49E9-947B-A795737501C1}">
      <dgm:prSet phldrT="[Text]"/>
      <dgm:spPr/>
      <dgm:t>
        <a:bodyPr/>
        <a:lstStyle/>
        <a:p>
          <a:r>
            <a:rPr lang="en-US" dirty="0"/>
            <a:t>90 days</a:t>
          </a:r>
        </a:p>
      </dgm:t>
    </dgm:pt>
    <dgm:pt modelId="{83BBD9E5-B59F-4504-A118-71E48E94D1D5}" type="parTrans" cxnId="{8FC38E5C-9275-4AF3-AB1C-9824E9D36A85}">
      <dgm:prSet/>
      <dgm:spPr/>
      <dgm:t>
        <a:bodyPr/>
        <a:lstStyle/>
        <a:p>
          <a:endParaRPr lang="en-US"/>
        </a:p>
      </dgm:t>
    </dgm:pt>
    <dgm:pt modelId="{A9198F7C-0F97-47F1-AF78-09E4C91680F5}" type="sibTrans" cxnId="{8FC38E5C-9275-4AF3-AB1C-9824E9D36A85}">
      <dgm:prSet/>
      <dgm:spPr/>
      <dgm:t>
        <a:bodyPr/>
        <a:lstStyle/>
        <a:p>
          <a:endParaRPr lang="en-US"/>
        </a:p>
      </dgm:t>
    </dgm:pt>
    <dgm:pt modelId="{14208CA1-C501-479D-AC77-2028A76A4853}">
      <dgm:prSet phldrT="[Text]"/>
      <dgm:spPr/>
      <dgm:t>
        <a:bodyPr/>
        <a:lstStyle/>
        <a:p>
          <a:r>
            <a:rPr lang="en-US" dirty="0"/>
            <a:t>Socialization , Approvals and deployment</a:t>
          </a:r>
        </a:p>
      </dgm:t>
    </dgm:pt>
    <dgm:pt modelId="{D8EF2BE1-6FD2-4330-AB7C-501A4C2FE3FA}" type="parTrans" cxnId="{B1412091-08A1-4A7C-AC0D-84804C5AB1F9}">
      <dgm:prSet/>
      <dgm:spPr/>
      <dgm:t>
        <a:bodyPr/>
        <a:lstStyle/>
        <a:p>
          <a:endParaRPr lang="en-US"/>
        </a:p>
      </dgm:t>
    </dgm:pt>
    <dgm:pt modelId="{05576CA8-CA59-477A-A81D-CACD382A4AB2}" type="sibTrans" cxnId="{B1412091-08A1-4A7C-AC0D-84804C5AB1F9}">
      <dgm:prSet/>
      <dgm:spPr/>
      <dgm:t>
        <a:bodyPr/>
        <a:lstStyle/>
        <a:p>
          <a:endParaRPr lang="en-US"/>
        </a:p>
      </dgm:t>
    </dgm:pt>
    <dgm:pt modelId="{737E5DA6-B297-459C-951F-3C42FA9F4D16}" type="pres">
      <dgm:prSet presAssocID="{6332B1D2-D217-4D8F-A14E-726707BDB0D0}" presName="linearFlow" presStyleCnt="0">
        <dgm:presLayoutVars>
          <dgm:dir/>
          <dgm:animLvl val="lvl"/>
          <dgm:resizeHandles val="exact"/>
        </dgm:presLayoutVars>
      </dgm:prSet>
      <dgm:spPr/>
    </dgm:pt>
    <dgm:pt modelId="{828F8E50-3E95-4E05-A332-619A2033483A}" type="pres">
      <dgm:prSet presAssocID="{6FECE48C-C2F6-4387-9DFE-15051694CCC6}" presName="composite" presStyleCnt="0"/>
      <dgm:spPr/>
    </dgm:pt>
    <dgm:pt modelId="{290BA418-B3A2-46BF-A6B4-A9BEC6C92988}" type="pres">
      <dgm:prSet presAssocID="{6FECE48C-C2F6-4387-9DFE-15051694CCC6}" presName="parTx" presStyleLbl="node1" presStyleIdx="0" presStyleCnt="3">
        <dgm:presLayoutVars>
          <dgm:chMax val="0"/>
          <dgm:chPref val="0"/>
          <dgm:bulletEnabled val="1"/>
        </dgm:presLayoutVars>
      </dgm:prSet>
      <dgm:spPr/>
    </dgm:pt>
    <dgm:pt modelId="{03B1AA24-DF50-4B2A-9D17-A57E55F50BBB}" type="pres">
      <dgm:prSet presAssocID="{6FECE48C-C2F6-4387-9DFE-15051694CCC6}" presName="parSh" presStyleLbl="node1" presStyleIdx="0" presStyleCnt="3"/>
      <dgm:spPr/>
    </dgm:pt>
    <dgm:pt modelId="{7A567D8E-6CF5-4A82-93FA-5BA9C3C08D4F}" type="pres">
      <dgm:prSet presAssocID="{6FECE48C-C2F6-4387-9DFE-15051694CCC6}" presName="desTx" presStyleLbl="fgAcc1" presStyleIdx="0" presStyleCnt="3">
        <dgm:presLayoutVars>
          <dgm:bulletEnabled val="1"/>
        </dgm:presLayoutVars>
      </dgm:prSet>
      <dgm:spPr/>
    </dgm:pt>
    <dgm:pt modelId="{D214F3B5-1E57-4195-AE14-8036EB90CD51}" type="pres">
      <dgm:prSet presAssocID="{978EB95F-7EEB-4185-B804-53022D9CA1DA}" presName="sibTrans" presStyleLbl="sibTrans2D1" presStyleIdx="0" presStyleCnt="2"/>
      <dgm:spPr/>
    </dgm:pt>
    <dgm:pt modelId="{A2D18205-4AD8-4891-8131-A1F04DECE568}" type="pres">
      <dgm:prSet presAssocID="{978EB95F-7EEB-4185-B804-53022D9CA1DA}" presName="connTx" presStyleLbl="sibTrans2D1" presStyleIdx="0" presStyleCnt="2"/>
      <dgm:spPr/>
    </dgm:pt>
    <dgm:pt modelId="{629BA8DA-8F84-44E6-8090-C16A8B43D65E}" type="pres">
      <dgm:prSet presAssocID="{976B47D8-B6A5-4DC5-9487-0C29B2E543D5}" presName="composite" presStyleCnt="0"/>
      <dgm:spPr/>
    </dgm:pt>
    <dgm:pt modelId="{18941F0D-484E-45C1-8D6F-022080C932CF}" type="pres">
      <dgm:prSet presAssocID="{976B47D8-B6A5-4DC5-9487-0C29B2E543D5}" presName="parTx" presStyleLbl="node1" presStyleIdx="0" presStyleCnt="3">
        <dgm:presLayoutVars>
          <dgm:chMax val="0"/>
          <dgm:chPref val="0"/>
          <dgm:bulletEnabled val="1"/>
        </dgm:presLayoutVars>
      </dgm:prSet>
      <dgm:spPr/>
    </dgm:pt>
    <dgm:pt modelId="{FCF8B488-DB1B-43FC-8A29-016692EFCF64}" type="pres">
      <dgm:prSet presAssocID="{976B47D8-B6A5-4DC5-9487-0C29B2E543D5}" presName="parSh" presStyleLbl="node1" presStyleIdx="1" presStyleCnt="3"/>
      <dgm:spPr/>
    </dgm:pt>
    <dgm:pt modelId="{9522918F-A5FF-4F81-B3B3-5C294C8AFEFA}" type="pres">
      <dgm:prSet presAssocID="{976B47D8-B6A5-4DC5-9487-0C29B2E543D5}" presName="desTx" presStyleLbl="fgAcc1" presStyleIdx="1" presStyleCnt="3">
        <dgm:presLayoutVars>
          <dgm:bulletEnabled val="1"/>
        </dgm:presLayoutVars>
      </dgm:prSet>
      <dgm:spPr/>
    </dgm:pt>
    <dgm:pt modelId="{1984C271-D34D-4108-8637-EFE9F82FC746}" type="pres">
      <dgm:prSet presAssocID="{DCCCE309-A2B7-462C-A7F8-8F13CD41F7F3}" presName="sibTrans" presStyleLbl="sibTrans2D1" presStyleIdx="1" presStyleCnt="2"/>
      <dgm:spPr/>
    </dgm:pt>
    <dgm:pt modelId="{7B76B8A8-423B-4A88-945E-8B53CFF0B426}" type="pres">
      <dgm:prSet presAssocID="{DCCCE309-A2B7-462C-A7F8-8F13CD41F7F3}" presName="connTx" presStyleLbl="sibTrans2D1" presStyleIdx="1" presStyleCnt="2"/>
      <dgm:spPr/>
    </dgm:pt>
    <dgm:pt modelId="{8854EE4C-A95C-4E9C-9A0F-792BAE48249A}" type="pres">
      <dgm:prSet presAssocID="{E9644BE6-C5D7-49E9-947B-A795737501C1}" presName="composite" presStyleCnt="0"/>
      <dgm:spPr/>
    </dgm:pt>
    <dgm:pt modelId="{AB0170FD-2AB0-484E-B972-5BF0E7201C83}" type="pres">
      <dgm:prSet presAssocID="{E9644BE6-C5D7-49E9-947B-A795737501C1}" presName="parTx" presStyleLbl="node1" presStyleIdx="1" presStyleCnt="3">
        <dgm:presLayoutVars>
          <dgm:chMax val="0"/>
          <dgm:chPref val="0"/>
          <dgm:bulletEnabled val="1"/>
        </dgm:presLayoutVars>
      </dgm:prSet>
      <dgm:spPr/>
    </dgm:pt>
    <dgm:pt modelId="{DED6172F-AC01-4807-A61C-63C1064F9387}" type="pres">
      <dgm:prSet presAssocID="{E9644BE6-C5D7-49E9-947B-A795737501C1}" presName="parSh" presStyleLbl="node1" presStyleIdx="2" presStyleCnt="3"/>
      <dgm:spPr/>
    </dgm:pt>
    <dgm:pt modelId="{A17AEB63-9C8E-4408-B84B-505BC8A97AB2}" type="pres">
      <dgm:prSet presAssocID="{E9644BE6-C5D7-49E9-947B-A795737501C1}" presName="desTx" presStyleLbl="fgAcc1" presStyleIdx="2" presStyleCnt="3">
        <dgm:presLayoutVars>
          <dgm:bulletEnabled val="1"/>
        </dgm:presLayoutVars>
      </dgm:prSet>
      <dgm:spPr/>
    </dgm:pt>
  </dgm:ptLst>
  <dgm:cxnLst>
    <dgm:cxn modelId="{E63C8C04-96BF-40F0-91F1-C37074478282}" type="presOf" srcId="{DCCCE309-A2B7-462C-A7F8-8F13CD41F7F3}" destId="{7B76B8A8-423B-4A88-945E-8B53CFF0B426}" srcOrd="1" destOrd="0" presId="urn:microsoft.com/office/officeart/2005/8/layout/process3"/>
    <dgm:cxn modelId="{BB484114-CB7E-4CFD-BA93-8AC424014976}" type="presOf" srcId="{6332B1D2-D217-4D8F-A14E-726707BDB0D0}" destId="{737E5DA6-B297-459C-951F-3C42FA9F4D16}" srcOrd="0" destOrd="0" presId="urn:microsoft.com/office/officeart/2005/8/layout/process3"/>
    <dgm:cxn modelId="{18F9A91D-9D63-4303-B10A-DA66F216B6C1}" type="presOf" srcId="{978EB95F-7EEB-4185-B804-53022D9CA1DA}" destId="{A2D18205-4AD8-4891-8131-A1F04DECE568}" srcOrd="1" destOrd="0" presId="urn:microsoft.com/office/officeart/2005/8/layout/process3"/>
    <dgm:cxn modelId="{F3160E21-E9F9-47F1-ABF0-4C955B41E975}" type="presOf" srcId="{E9644BE6-C5D7-49E9-947B-A795737501C1}" destId="{DED6172F-AC01-4807-A61C-63C1064F9387}" srcOrd="1" destOrd="0" presId="urn:microsoft.com/office/officeart/2005/8/layout/process3"/>
    <dgm:cxn modelId="{CFFC4925-27C4-49AD-A3AF-8FB7951E7599}" srcId="{6332B1D2-D217-4D8F-A14E-726707BDB0D0}" destId="{976B47D8-B6A5-4DC5-9487-0C29B2E543D5}" srcOrd="1" destOrd="0" parTransId="{3609CC7B-B06D-4DF1-867D-5D9AFFDDA078}" sibTransId="{DCCCE309-A2B7-462C-A7F8-8F13CD41F7F3}"/>
    <dgm:cxn modelId="{DCA6DD26-B5F5-4EF3-8535-F861ACC2E20C}" type="presOf" srcId="{2086FC47-311B-47E6-9C8E-9174A5417622}" destId="{7A567D8E-6CF5-4A82-93FA-5BA9C3C08D4F}" srcOrd="0" destOrd="0" presId="urn:microsoft.com/office/officeart/2005/8/layout/process3"/>
    <dgm:cxn modelId="{8FC38E5C-9275-4AF3-AB1C-9824E9D36A85}" srcId="{6332B1D2-D217-4D8F-A14E-726707BDB0D0}" destId="{E9644BE6-C5D7-49E9-947B-A795737501C1}" srcOrd="2" destOrd="0" parTransId="{83BBD9E5-B59F-4504-A118-71E48E94D1D5}" sibTransId="{A9198F7C-0F97-47F1-AF78-09E4C91680F5}"/>
    <dgm:cxn modelId="{1CD1A162-0691-49C0-AC48-B9594363D722}" type="presOf" srcId="{E9644BE6-C5D7-49E9-947B-A795737501C1}" destId="{AB0170FD-2AB0-484E-B972-5BF0E7201C83}" srcOrd="0" destOrd="0" presId="urn:microsoft.com/office/officeart/2005/8/layout/process3"/>
    <dgm:cxn modelId="{8D33AA67-20AD-4E3D-91BC-4ABE09C7391E}" type="presOf" srcId="{3125D760-5C7F-41E2-96C6-5106B0374667}" destId="{9522918F-A5FF-4F81-B3B3-5C294C8AFEFA}" srcOrd="0" destOrd="0" presId="urn:microsoft.com/office/officeart/2005/8/layout/process3"/>
    <dgm:cxn modelId="{9465EC4A-A50C-4B01-AEE9-46086780C349}" type="presOf" srcId="{976B47D8-B6A5-4DC5-9487-0C29B2E543D5}" destId="{FCF8B488-DB1B-43FC-8A29-016692EFCF64}" srcOrd="1" destOrd="0" presId="urn:microsoft.com/office/officeart/2005/8/layout/process3"/>
    <dgm:cxn modelId="{C8DEA887-4A58-4315-853B-1C70CD3E5809}" type="presOf" srcId="{976B47D8-B6A5-4DC5-9487-0C29B2E543D5}" destId="{18941F0D-484E-45C1-8D6F-022080C932CF}" srcOrd="0" destOrd="0" presId="urn:microsoft.com/office/officeart/2005/8/layout/process3"/>
    <dgm:cxn modelId="{B1412091-08A1-4A7C-AC0D-84804C5AB1F9}" srcId="{E9644BE6-C5D7-49E9-947B-A795737501C1}" destId="{14208CA1-C501-479D-AC77-2028A76A4853}" srcOrd="0" destOrd="0" parTransId="{D8EF2BE1-6FD2-4330-AB7C-501A4C2FE3FA}" sibTransId="{05576CA8-CA59-477A-A81D-CACD382A4AB2}"/>
    <dgm:cxn modelId="{64A46291-B41E-4318-AF22-12776771A11C}" type="presOf" srcId="{DCCCE309-A2B7-462C-A7F8-8F13CD41F7F3}" destId="{1984C271-D34D-4108-8637-EFE9F82FC746}" srcOrd="0" destOrd="0" presId="urn:microsoft.com/office/officeart/2005/8/layout/process3"/>
    <dgm:cxn modelId="{08736793-EC2F-4126-BE69-445960790D50}" srcId="{6332B1D2-D217-4D8F-A14E-726707BDB0D0}" destId="{6FECE48C-C2F6-4387-9DFE-15051694CCC6}" srcOrd="0" destOrd="0" parTransId="{D8B96A03-A2DF-4121-9EEC-17CCE91662EA}" sibTransId="{978EB95F-7EEB-4185-B804-53022D9CA1DA}"/>
    <dgm:cxn modelId="{4CA34CA9-D5E6-42CA-9D42-8D545E54FCA1}" type="presOf" srcId="{6FECE48C-C2F6-4387-9DFE-15051694CCC6}" destId="{03B1AA24-DF50-4B2A-9D17-A57E55F50BBB}" srcOrd="1" destOrd="0" presId="urn:microsoft.com/office/officeart/2005/8/layout/process3"/>
    <dgm:cxn modelId="{0B3C7AC2-844D-4AF8-BB7D-2779C7BA0051}" type="presOf" srcId="{978EB95F-7EEB-4185-B804-53022D9CA1DA}" destId="{D214F3B5-1E57-4195-AE14-8036EB90CD51}" srcOrd="0" destOrd="0" presId="urn:microsoft.com/office/officeart/2005/8/layout/process3"/>
    <dgm:cxn modelId="{8260EED4-0762-4805-9F79-84C99161C19E}" srcId="{976B47D8-B6A5-4DC5-9487-0C29B2E543D5}" destId="{3125D760-5C7F-41E2-96C6-5106B0374667}" srcOrd="0" destOrd="0" parTransId="{942DBCD4-CF91-4420-AAE4-C1119CEF9458}" sibTransId="{BFAC6F73-D7D8-455D-B125-C9F495AE4629}"/>
    <dgm:cxn modelId="{B5EFA3D6-B4F6-4B41-8849-A9B05AE8489D}" type="presOf" srcId="{14208CA1-C501-479D-AC77-2028A76A4853}" destId="{A17AEB63-9C8E-4408-B84B-505BC8A97AB2}" srcOrd="0" destOrd="0" presId="urn:microsoft.com/office/officeart/2005/8/layout/process3"/>
    <dgm:cxn modelId="{318E54DF-263E-48FF-A225-70B7ECBF946F}" type="presOf" srcId="{6FECE48C-C2F6-4387-9DFE-15051694CCC6}" destId="{290BA418-B3A2-46BF-A6B4-A9BEC6C92988}" srcOrd="0" destOrd="0" presId="urn:microsoft.com/office/officeart/2005/8/layout/process3"/>
    <dgm:cxn modelId="{DE5570E8-C282-4E36-B737-482506F540AF}" srcId="{6FECE48C-C2F6-4387-9DFE-15051694CCC6}" destId="{2086FC47-311B-47E6-9C8E-9174A5417622}" srcOrd="0" destOrd="0" parTransId="{360C9E77-4B26-43A0-8F96-2F6D5CE67E77}" sibTransId="{6BBCDBFB-CF67-45D9-84BC-9A99D6B73AE8}"/>
    <dgm:cxn modelId="{AAAB6D6A-03FE-4F4D-A58A-31F0899C92B2}" type="presParOf" srcId="{737E5DA6-B297-459C-951F-3C42FA9F4D16}" destId="{828F8E50-3E95-4E05-A332-619A2033483A}" srcOrd="0" destOrd="0" presId="urn:microsoft.com/office/officeart/2005/8/layout/process3"/>
    <dgm:cxn modelId="{D91A1603-A5A1-4B36-9877-20A079A4673B}" type="presParOf" srcId="{828F8E50-3E95-4E05-A332-619A2033483A}" destId="{290BA418-B3A2-46BF-A6B4-A9BEC6C92988}" srcOrd="0" destOrd="0" presId="urn:microsoft.com/office/officeart/2005/8/layout/process3"/>
    <dgm:cxn modelId="{807B89BF-EF45-4EE5-9AB6-9C93C6909B74}" type="presParOf" srcId="{828F8E50-3E95-4E05-A332-619A2033483A}" destId="{03B1AA24-DF50-4B2A-9D17-A57E55F50BBB}" srcOrd="1" destOrd="0" presId="urn:microsoft.com/office/officeart/2005/8/layout/process3"/>
    <dgm:cxn modelId="{D8CFAA66-0247-4424-9349-402C52B11A1C}" type="presParOf" srcId="{828F8E50-3E95-4E05-A332-619A2033483A}" destId="{7A567D8E-6CF5-4A82-93FA-5BA9C3C08D4F}" srcOrd="2" destOrd="0" presId="urn:microsoft.com/office/officeart/2005/8/layout/process3"/>
    <dgm:cxn modelId="{168702A1-7AAA-49C5-9AAD-93C331839010}" type="presParOf" srcId="{737E5DA6-B297-459C-951F-3C42FA9F4D16}" destId="{D214F3B5-1E57-4195-AE14-8036EB90CD51}" srcOrd="1" destOrd="0" presId="urn:microsoft.com/office/officeart/2005/8/layout/process3"/>
    <dgm:cxn modelId="{7E45C910-2C3C-410B-91EC-3B51D331DE86}" type="presParOf" srcId="{D214F3B5-1E57-4195-AE14-8036EB90CD51}" destId="{A2D18205-4AD8-4891-8131-A1F04DECE568}" srcOrd="0" destOrd="0" presId="urn:microsoft.com/office/officeart/2005/8/layout/process3"/>
    <dgm:cxn modelId="{42BEFE07-10E8-4CC8-BE3F-B72CFA4C92EB}" type="presParOf" srcId="{737E5DA6-B297-459C-951F-3C42FA9F4D16}" destId="{629BA8DA-8F84-44E6-8090-C16A8B43D65E}" srcOrd="2" destOrd="0" presId="urn:microsoft.com/office/officeart/2005/8/layout/process3"/>
    <dgm:cxn modelId="{C9B3DEF0-65AB-4634-AC33-D03910611B71}" type="presParOf" srcId="{629BA8DA-8F84-44E6-8090-C16A8B43D65E}" destId="{18941F0D-484E-45C1-8D6F-022080C932CF}" srcOrd="0" destOrd="0" presId="urn:microsoft.com/office/officeart/2005/8/layout/process3"/>
    <dgm:cxn modelId="{B9331E42-CC03-4AE5-AA9D-4EB924D5D7D5}" type="presParOf" srcId="{629BA8DA-8F84-44E6-8090-C16A8B43D65E}" destId="{FCF8B488-DB1B-43FC-8A29-016692EFCF64}" srcOrd="1" destOrd="0" presId="urn:microsoft.com/office/officeart/2005/8/layout/process3"/>
    <dgm:cxn modelId="{6BFADDD6-DC45-412B-B7C5-025D96A9E6A2}" type="presParOf" srcId="{629BA8DA-8F84-44E6-8090-C16A8B43D65E}" destId="{9522918F-A5FF-4F81-B3B3-5C294C8AFEFA}" srcOrd="2" destOrd="0" presId="urn:microsoft.com/office/officeart/2005/8/layout/process3"/>
    <dgm:cxn modelId="{FC544FD2-D0D5-414B-82BC-8FA183E1D15E}" type="presParOf" srcId="{737E5DA6-B297-459C-951F-3C42FA9F4D16}" destId="{1984C271-D34D-4108-8637-EFE9F82FC746}" srcOrd="3" destOrd="0" presId="urn:microsoft.com/office/officeart/2005/8/layout/process3"/>
    <dgm:cxn modelId="{47702E54-4297-45C7-9A1B-5ADFEE79AA70}" type="presParOf" srcId="{1984C271-D34D-4108-8637-EFE9F82FC746}" destId="{7B76B8A8-423B-4A88-945E-8B53CFF0B426}" srcOrd="0" destOrd="0" presId="urn:microsoft.com/office/officeart/2005/8/layout/process3"/>
    <dgm:cxn modelId="{B48543A7-6DE9-4C6E-8C6E-0F7D91E26355}" type="presParOf" srcId="{737E5DA6-B297-459C-951F-3C42FA9F4D16}" destId="{8854EE4C-A95C-4E9C-9A0F-792BAE48249A}" srcOrd="4" destOrd="0" presId="urn:microsoft.com/office/officeart/2005/8/layout/process3"/>
    <dgm:cxn modelId="{FF56CB58-82D2-40F2-893B-C0A691DAE2C2}" type="presParOf" srcId="{8854EE4C-A95C-4E9C-9A0F-792BAE48249A}" destId="{AB0170FD-2AB0-484E-B972-5BF0E7201C83}" srcOrd="0" destOrd="0" presId="urn:microsoft.com/office/officeart/2005/8/layout/process3"/>
    <dgm:cxn modelId="{ACD7040F-E276-4714-8F60-BBD993BF0C38}" type="presParOf" srcId="{8854EE4C-A95C-4E9C-9A0F-792BAE48249A}" destId="{DED6172F-AC01-4807-A61C-63C1064F9387}" srcOrd="1" destOrd="0" presId="urn:microsoft.com/office/officeart/2005/8/layout/process3"/>
    <dgm:cxn modelId="{DE4716A3-FEDF-4D94-8EEE-2BAE423BA856}" type="presParOf" srcId="{8854EE4C-A95C-4E9C-9A0F-792BAE48249A}" destId="{A17AEB63-9C8E-4408-B84B-505BC8A97AB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373A8-357B-4E57-8C8B-A27D3EE171EA}">
      <dsp:nvSpPr>
        <dsp:cNvPr id="0" name=""/>
        <dsp:cNvSpPr/>
      </dsp:nvSpPr>
      <dsp:spPr>
        <a:xfrm>
          <a:off x="0" y="18685"/>
          <a:ext cx="652686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Collaborative Content Management System</a:t>
          </a:r>
        </a:p>
      </dsp:txBody>
      <dsp:txXfrm>
        <a:off x="26930" y="45615"/>
        <a:ext cx="6473004" cy="497795"/>
      </dsp:txXfrm>
    </dsp:sp>
    <dsp:sp modelId="{4EF3A086-1293-4D31-88D9-AABBA3E860A9}">
      <dsp:nvSpPr>
        <dsp:cNvPr id="0" name=""/>
        <dsp:cNvSpPr/>
      </dsp:nvSpPr>
      <dsp:spPr>
        <a:xfrm>
          <a:off x="0" y="570340"/>
          <a:ext cx="6526864" cy="2142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28" tIns="22860" rIns="128016" bIns="22860" numCol="1" spcCol="1270" anchor="t" anchorCtr="0">
          <a:noAutofit/>
        </a:bodyPr>
        <a:lstStyle/>
        <a:p>
          <a:pPr marL="171450" lvl="1" indent="-171450" algn="l" defTabSz="800100">
            <a:lnSpc>
              <a:spcPct val="90000"/>
            </a:lnSpc>
            <a:spcBef>
              <a:spcPct val="0"/>
            </a:spcBef>
            <a:spcAft>
              <a:spcPct val="20000"/>
            </a:spcAft>
            <a:buNone/>
          </a:pPr>
          <a:r>
            <a:rPr lang="en-US" sz="1800" b="1" kern="1200" dirty="0"/>
            <a:t>CMS Benefits:</a:t>
          </a:r>
        </a:p>
        <a:p>
          <a:pPr marL="171450" lvl="1" indent="-171450" algn="l" defTabSz="711200">
            <a:lnSpc>
              <a:spcPct val="90000"/>
            </a:lnSpc>
            <a:spcBef>
              <a:spcPct val="0"/>
            </a:spcBef>
            <a:spcAft>
              <a:spcPct val="20000"/>
            </a:spcAft>
            <a:buChar char="•"/>
          </a:pPr>
          <a:r>
            <a:rPr lang="en-US" sz="1600" kern="1200" dirty="0">
              <a:latin typeface="+mn-lt"/>
            </a:rPr>
            <a:t>Get Organized- Specific repositories by persona path/competency level</a:t>
          </a:r>
          <a:endParaRPr lang="en-US" sz="1600" b="1" kern="1200" dirty="0">
            <a:latin typeface="+mn-lt"/>
          </a:endParaRPr>
        </a:p>
        <a:p>
          <a:pPr marL="171450" lvl="1" indent="-171450" algn="l" defTabSz="711200">
            <a:lnSpc>
              <a:spcPct val="90000"/>
            </a:lnSpc>
            <a:spcBef>
              <a:spcPct val="0"/>
            </a:spcBef>
            <a:spcAft>
              <a:spcPct val="20000"/>
            </a:spcAft>
            <a:buChar char="•"/>
          </a:pPr>
          <a:r>
            <a:rPr lang="en-US" sz="1600" kern="1200" dirty="0">
              <a:latin typeface="+mn-lt"/>
            </a:rPr>
            <a:t>Collaborate with Documentation team and Cross reference </a:t>
          </a:r>
        </a:p>
        <a:p>
          <a:pPr marL="342900" lvl="2" indent="-171450" algn="l" defTabSz="711200">
            <a:lnSpc>
              <a:spcPct val="90000"/>
            </a:lnSpc>
            <a:spcBef>
              <a:spcPct val="0"/>
            </a:spcBef>
            <a:spcAft>
              <a:spcPct val="20000"/>
            </a:spcAft>
            <a:buChar char="•"/>
          </a:pPr>
          <a:r>
            <a:rPr lang="en-US" sz="1600" kern="1200" dirty="0">
              <a:latin typeface="+mn-lt"/>
            </a:rPr>
            <a:t>Meta-data search capabilities, Version control, document sharing, Co-authoring, Security, Enhanced work-flow</a:t>
          </a:r>
        </a:p>
        <a:p>
          <a:pPr marL="342900" lvl="2" indent="-171450" algn="l" defTabSz="711200">
            <a:lnSpc>
              <a:spcPct val="90000"/>
            </a:lnSpc>
            <a:spcBef>
              <a:spcPct val="0"/>
            </a:spcBef>
            <a:spcAft>
              <a:spcPct val="20000"/>
            </a:spcAft>
            <a:buChar char="•"/>
          </a:pPr>
          <a:r>
            <a:rPr lang="en-US" sz="1600" kern="1200" dirty="0">
              <a:latin typeface="+mn-lt"/>
            </a:rPr>
            <a:t>Streamline maintenance - push out updates</a:t>
          </a:r>
        </a:p>
        <a:p>
          <a:pPr marL="171450" lvl="1" indent="-171450" algn="l" defTabSz="711200">
            <a:lnSpc>
              <a:spcPct val="90000"/>
            </a:lnSpc>
            <a:spcBef>
              <a:spcPct val="0"/>
            </a:spcBef>
            <a:spcAft>
              <a:spcPct val="20000"/>
            </a:spcAft>
            <a:buNone/>
          </a:pPr>
          <a:r>
            <a:rPr lang="en-US" sz="1600" b="1" kern="1200" dirty="0">
              <a:latin typeface="+mn-lt"/>
            </a:rPr>
            <a:t>Systems : Drupal (open source), SharePoint, Contentful</a:t>
          </a:r>
        </a:p>
        <a:p>
          <a:pPr marL="114300" lvl="1" indent="-114300" algn="l" defTabSz="577850">
            <a:lnSpc>
              <a:spcPct val="90000"/>
            </a:lnSpc>
            <a:spcBef>
              <a:spcPct val="0"/>
            </a:spcBef>
            <a:spcAft>
              <a:spcPct val="20000"/>
            </a:spcAft>
            <a:buChar char="•"/>
          </a:pPr>
          <a:endParaRPr lang="en-US" sz="1300" kern="1200" dirty="0"/>
        </a:p>
      </dsp:txBody>
      <dsp:txXfrm>
        <a:off x="0" y="570340"/>
        <a:ext cx="6526864" cy="2142450"/>
      </dsp:txXfrm>
    </dsp:sp>
    <dsp:sp modelId="{95154868-74B9-43A3-A06D-720A3C7BC201}">
      <dsp:nvSpPr>
        <dsp:cNvPr id="0" name=""/>
        <dsp:cNvSpPr/>
      </dsp:nvSpPr>
      <dsp:spPr>
        <a:xfrm>
          <a:off x="0" y="2712791"/>
          <a:ext cx="6526864"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Collaborative Project Management System</a:t>
          </a:r>
        </a:p>
      </dsp:txBody>
      <dsp:txXfrm>
        <a:off x="26930" y="2739721"/>
        <a:ext cx="6473004" cy="497795"/>
      </dsp:txXfrm>
    </dsp:sp>
    <dsp:sp modelId="{F9DBB544-ECE5-4ACA-AED0-1D641ECC1E57}">
      <dsp:nvSpPr>
        <dsp:cNvPr id="0" name=""/>
        <dsp:cNvSpPr/>
      </dsp:nvSpPr>
      <dsp:spPr>
        <a:xfrm>
          <a:off x="0" y="3264446"/>
          <a:ext cx="6526864"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28" tIns="22860" rIns="128016" bIns="22860" numCol="1" spcCol="1270" anchor="t" anchorCtr="0">
          <a:noAutofit/>
        </a:bodyPr>
        <a:lstStyle/>
        <a:p>
          <a:pPr marL="171450" lvl="1" indent="-171450" algn="l" defTabSz="800100">
            <a:lnSpc>
              <a:spcPct val="90000"/>
            </a:lnSpc>
            <a:spcBef>
              <a:spcPct val="0"/>
            </a:spcBef>
            <a:spcAft>
              <a:spcPct val="20000"/>
            </a:spcAft>
            <a:buNone/>
          </a:pPr>
          <a:r>
            <a:rPr lang="en-US" sz="1800" b="1" kern="1200" dirty="0"/>
            <a:t>PM Benefits</a:t>
          </a:r>
          <a:endParaRPr lang="en-US" sz="1800" kern="1200" dirty="0"/>
        </a:p>
        <a:p>
          <a:pPr marL="342900" lvl="2" indent="-171450" algn="l" defTabSz="711200">
            <a:lnSpc>
              <a:spcPct val="90000"/>
            </a:lnSpc>
            <a:spcBef>
              <a:spcPct val="0"/>
            </a:spcBef>
            <a:spcAft>
              <a:spcPct val="20000"/>
            </a:spcAft>
            <a:buChar char="•"/>
          </a:pPr>
          <a:r>
            <a:rPr lang="en-US" sz="1600" kern="1200" dirty="0"/>
            <a:t>Assign ownership, track and communicate across groups</a:t>
          </a:r>
        </a:p>
        <a:p>
          <a:pPr marL="342900" lvl="2" indent="-171450" algn="l" defTabSz="711200">
            <a:lnSpc>
              <a:spcPct val="90000"/>
            </a:lnSpc>
            <a:spcBef>
              <a:spcPct val="0"/>
            </a:spcBef>
            <a:spcAft>
              <a:spcPct val="20000"/>
            </a:spcAft>
            <a:buChar char="•"/>
          </a:pPr>
          <a:r>
            <a:rPr lang="en-US" sz="1600" kern="1200" dirty="0"/>
            <a:t>Deliver on time, reduce stress and ambiguity</a:t>
          </a:r>
        </a:p>
        <a:p>
          <a:pPr marL="171450" lvl="1" indent="-171450" algn="l" defTabSz="711200">
            <a:lnSpc>
              <a:spcPct val="90000"/>
            </a:lnSpc>
            <a:spcBef>
              <a:spcPct val="0"/>
            </a:spcBef>
            <a:spcAft>
              <a:spcPct val="20000"/>
            </a:spcAft>
            <a:buFont typeface="Wingdings" panose="05000000000000000000" pitchFamily="2" charset="2"/>
            <a:buNone/>
          </a:pPr>
          <a:r>
            <a:rPr lang="en-US" sz="1600" b="1" kern="1200" dirty="0"/>
            <a:t>Systems: Asana, MS Project</a:t>
          </a:r>
        </a:p>
      </dsp:txBody>
      <dsp:txXfrm>
        <a:off x="0" y="3264446"/>
        <a:ext cx="6526864" cy="1142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1AA24-DF50-4B2A-9D17-A57E55F50BBB}">
      <dsp:nvSpPr>
        <dsp:cNvPr id="0" name=""/>
        <dsp:cNvSpPr/>
      </dsp:nvSpPr>
      <dsp:spPr>
        <a:xfrm>
          <a:off x="4042" y="134335"/>
          <a:ext cx="1838086" cy="777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30 days</a:t>
          </a:r>
        </a:p>
      </dsp:txBody>
      <dsp:txXfrm>
        <a:off x="4042" y="134335"/>
        <a:ext cx="1838086" cy="518400"/>
      </dsp:txXfrm>
    </dsp:sp>
    <dsp:sp modelId="{7A567D8E-6CF5-4A82-93FA-5BA9C3C08D4F}">
      <dsp:nvSpPr>
        <dsp:cNvPr id="0" name=""/>
        <dsp:cNvSpPr/>
      </dsp:nvSpPr>
      <dsp:spPr>
        <a:xfrm>
          <a:off x="380518" y="652735"/>
          <a:ext cx="1838086" cy="11016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Learning, data collection and analysis</a:t>
          </a:r>
        </a:p>
      </dsp:txBody>
      <dsp:txXfrm>
        <a:off x="412783" y="685000"/>
        <a:ext cx="1773556" cy="1037070"/>
      </dsp:txXfrm>
    </dsp:sp>
    <dsp:sp modelId="{D214F3B5-1E57-4195-AE14-8036EB90CD51}">
      <dsp:nvSpPr>
        <dsp:cNvPr id="0" name=""/>
        <dsp:cNvSpPr/>
      </dsp:nvSpPr>
      <dsp:spPr>
        <a:xfrm>
          <a:off x="2120776" y="164720"/>
          <a:ext cx="590732"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56246"/>
        <a:ext cx="453443" cy="274578"/>
      </dsp:txXfrm>
    </dsp:sp>
    <dsp:sp modelId="{FCF8B488-DB1B-43FC-8A29-016692EFCF64}">
      <dsp:nvSpPr>
        <dsp:cNvPr id="0" name=""/>
        <dsp:cNvSpPr/>
      </dsp:nvSpPr>
      <dsp:spPr>
        <a:xfrm>
          <a:off x="2956718" y="134335"/>
          <a:ext cx="1838086" cy="777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60 days</a:t>
          </a:r>
        </a:p>
      </dsp:txBody>
      <dsp:txXfrm>
        <a:off x="2956718" y="134335"/>
        <a:ext cx="1838086" cy="518400"/>
      </dsp:txXfrm>
    </dsp:sp>
    <dsp:sp modelId="{9522918F-A5FF-4F81-B3B3-5C294C8AFEFA}">
      <dsp:nvSpPr>
        <dsp:cNvPr id="0" name=""/>
        <dsp:cNvSpPr/>
      </dsp:nvSpPr>
      <dsp:spPr>
        <a:xfrm>
          <a:off x="3333194" y="652735"/>
          <a:ext cx="1838086" cy="11016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Planning, Design and collaboration</a:t>
          </a:r>
        </a:p>
      </dsp:txBody>
      <dsp:txXfrm>
        <a:off x="3365459" y="685000"/>
        <a:ext cx="1773556" cy="1037070"/>
      </dsp:txXfrm>
    </dsp:sp>
    <dsp:sp modelId="{1984C271-D34D-4108-8637-EFE9F82FC746}">
      <dsp:nvSpPr>
        <dsp:cNvPr id="0" name=""/>
        <dsp:cNvSpPr/>
      </dsp:nvSpPr>
      <dsp:spPr>
        <a:xfrm>
          <a:off x="5073452" y="164720"/>
          <a:ext cx="590732"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56246"/>
        <a:ext cx="453443" cy="274578"/>
      </dsp:txXfrm>
    </dsp:sp>
    <dsp:sp modelId="{DED6172F-AC01-4807-A61C-63C1064F9387}">
      <dsp:nvSpPr>
        <dsp:cNvPr id="0" name=""/>
        <dsp:cNvSpPr/>
      </dsp:nvSpPr>
      <dsp:spPr>
        <a:xfrm>
          <a:off x="5909394" y="134335"/>
          <a:ext cx="1838086" cy="777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90 days</a:t>
          </a:r>
        </a:p>
      </dsp:txBody>
      <dsp:txXfrm>
        <a:off x="5909394" y="134335"/>
        <a:ext cx="1838086" cy="518400"/>
      </dsp:txXfrm>
    </dsp:sp>
    <dsp:sp modelId="{A17AEB63-9C8E-4408-B84B-505BC8A97AB2}">
      <dsp:nvSpPr>
        <dsp:cNvPr id="0" name=""/>
        <dsp:cNvSpPr/>
      </dsp:nvSpPr>
      <dsp:spPr>
        <a:xfrm>
          <a:off x="6285870" y="652735"/>
          <a:ext cx="1838086" cy="11016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Socialization , Approvals and deployment</a:t>
          </a:r>
        </a:p>
      </dsp:txBody>
      <dsp:txXfrm>
        <a:off x="6318135" y="685000"/>
        <a:ext cx="1773556" cy="10370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9" tIns="47060" rIns="94119" bIns="47060"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70098"/>
          </a:xfrm>
          <a:prstGeom prst="rect">
            <a:avLst/>
          </a:prstGeom>
        </p:spPr>
        <p:txBody>
          <a:bodyPr vert="horz" lIns="94119" tIns="47060" rIns="94119" bIns="47060" rtlCol="0"/>
          <a:lstStyle>
            <a:lvl1pPr algn="r">
              <a:defRPr sz="1200"/>
            </a:lvl1pPr>
          </a:lstStyle>
          <a:p>
            <a:fld id="{EAB07645-A334-4DE7-84FE-F84F87F54F44}" type="datetimeFigureOut">
              <a:rPr lang="en-US" smtClean="0"/>
              <a:t>9/7/2023</a:t>
            </a:fld>
            <a:endParaRPr lang="en-US" dirty="0"/>
          </a:p>
        </p:txBody>
      </p:sp>
      <p:sp>
        <p:nvSpPr>
          <p:cNvPr id="4" name="Footer Placeholder 3"/>
          <p:cNvSpPr>
            <a:spLocks noGrp="1"/>
          </p:cNvSpPr>
          <p:nvPr>
            <p:ph type="ftr" sz="quarter" idx="2"/>
          </p:nvPr>
        </p:nvSpPr>
        <p:spPr>
          <a:xfrm>
            <a:off x="0" y="8899328"/>
            <a:ext cx="3077739" cy="470097"/>
          </a:xfrm>
          <a:prstGeom prst="rect">
            <a:avLst/>
          </a:prstGeom>
        </p:spPr>
        <p:txBody>
          <a:bodyPr vert="horz" lIns="94119" tIns="47060" rIns="94119" bIns="4706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899328"/>
            <a:ext cx="3077739" cy="470097"/>
          </a:xfrm>
          <a:prstGeom prst="rect">
            <a:avLst/>
          </a:prstGeom>
        </p:spPr>
        <p:txBody>
          <a:bodyPr vert="horz" lIns="94119" tIns="47060" rIns="94119" bIns="47060" rtlCol="0" anchor="b"/>
          <a:lstStyle>
            <a:lvl1pPr algn="r">
              <a:defRPr sz="1200"/>
            </a:lvl1pPr>
          </a:lstStyle>
          <a:p>
            <a:fld id="{742D736D-48F2-402C-9C65-09B248852253}" type="slidenum">
              <a:rPr lang="en-US" smtClean="0"/>
              <a:t>‹#›</a:t>
            </a:fld>
            <a:endParaRPr lang="en-US" dirty="0"/>
          </a:p>
        </p:txBody>
      </p:sp>
    </p:spTree>
    <p:extLst>
      <p:ext uri="{BB962C8B-B14F-4D97-AF65-F5344CB8AC3E}">
        <p14:creationId xmlns:p14="http://schemas.microsoft.com/office/powerpoint/2010/main" val="268475872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9:21:23.893"/>
    </inkml:context>
    <inkml:brush xml:id="br0">
      <inkml:brushProperty name="width" value="0.025" units="cm"/>
      <inkml:brushProperty name="height" value="0.02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9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31T19:21:23.894"/>
    </inkml:context>
    <inkml:brush xml:id="br0">
      <inkml:brushProperty name="width" value="0.025" units="cm"/>
      <inkml:brushProperty name="height" value="0.02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89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8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89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8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8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90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31T19:21:23.9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9" tIns="47060" rIns="94119" bIns="47060" rtlCol="0"/>
          <a:lstStyle>
            <a:lvl1pPr algn="l">
              <a:defRPr sz="1200"/>
            </a:lvl1pPr>
          </a:lstStyle>
          <a:p>
            <a:endParaRPr lang="en-US" dirty="0"/>
          </a:p>
        </p:txBody>
      </p:sp>
      <p:sp>
        <p:nvSpPr>
          <p:cNvPr id="3" name="Date Placeholder 2"/>
          <p:cNvSpPr>
            <a:spLocks noGrp="1"/>
          </p:cNvSpPr>
          <p:nvPr>
            <p:ph type="dt" idx="1"/>
          </p:nvPr>
        </p:nvSpPr>
        <p:spPr>
          <a:xfrm>
            <a:off x="4023092" y="0"/>
            <a:ext cx="3077739" cy="470098"/>
          </a:xfrm>
          <a:prstGeom prst="rect">
            <a:avLst/>
          </a:prstGeom>
        </p:spPr>
        <p:txBody>
          <a:bodyPr vert="horz" lIns="94119" tIns="47060" rIns="94119" bIns="47060" rtlCol="0"/>
          <a:lstStyle>
            <a:lvl1pPr algn="r">
              <a:defRPr sz="1200"/>
            </a:lvl1pPr>
          </a:lstStyle>
          <a:p>
            <a:fld id="{22F6D2AF-86E5-40D0-B678-04A75B7C04C2}" type="datetimeFigureOut">
              <a:rPr lang="en-US" smtClean="0"/>
              <a:t>9/7/2023</a:t>
            </a:fld>
            <a:endParaRPr lang="en-US" dirty="0"/>
          </a:p>
        </p:txBody>
      </p:sp>
      <p:sp>
        <p:nvSpPr>
          <p:cNvPr id="4" name="Slide Image Placeholder 3"/>
          <p:cNvSpPr>
            <a:spLocks noGrp="1" noRot="1" noChangeAspect="1"/>
          </p:cNvSpPr>
          <p:nvPr>
            <p:ph type="sldImg" idx="2"/>
          </p:nvPr>
        </p:nvSpPr>
        <p:spPr>
          <a:xfrm>
            <a:off x="739775" y="1171575"/>
            <a:ext cx="5622925" cy="3162300"/>
          </a:xfrm>
          <a:prstGeom prst="rect">
            <a:avLst/>
          </a:prstGeom>
          <a:noFill/>
          <a:ln w="12700">
            <a:solidFill>
              <a:prstClr val="black"/>
            </a:solidFill>
          </a:ln>
        </p:spPr>
        <p:txBody>
          <a:bodyPr vert="horz" lIns="94119" tIns="47060" rIns="94119" bIns="47060" rtlCol="0" anchor="ctr"/>
          <a:lstStyle/>
          <a:p>
            <a:endParaRPr lang="en-US" dirty="0"/>
          </a:p>
        </p:txBody>
      </p:sp>
      <p:sp>
        <p:nvSpPr>
          <p:cNvPr id="5" name="Notes Placeholder 4"/>
          <p:cNvSpPr>
            <a:spLocks noGrp="1"/>
          </p:cNvSpPr>
          <p:nvPr>
            <p:ph type="body" sz="quarter" idx="3"/>
          </p:nvPr>
        </p:nvSpPr>
        <p:spPr>
          <a:xfrm>
            <a:off x="710248" y="4509036"/>
            <a:ext cx="5681980" cy="3689211"/>
          </a:xfrm>
          <a:prstGeom prst="rect">
            <a:avLst/>
          </a:prstGeom>
        </p:spPr>
        <p:txBody>
          <a:bodyPr vert="horz" lIns="94119" tIns="47060" rIns="94119" bIns="470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8"/>
            <a:ext cx="3077739" cy="470097"/>
          </a:xfrm>
          <a:prstGeom prst="rect">
            <a:avLst/>
          </a:prstGeom>
        </p:spPr>
        <p:txBody>
          <a:bodyPr vert="horz" lIns="94119" tIns="47060" rIns="94119" bIns="4706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899328"/>
            <a:ext cx="3077739" cy="470097"/>
          </a:xfrm>
          <a:prstGeom prst="rect">
            <a:avLst/>
          </a:prstGeom>
        </p:spPr>
        <p:txBody>
          <a:bodyPr vert="horz" lIns="94119" tIns="47060" rIns="94119" bIns="47060" rtlCol="0" anchor="b"/>
          <a:lstStyle>
            <a:lvl1pPr algn="r">
              <a:defRPr sz="1200"/>
            </a:lvl1pPr>
          </a:lstStyle>
          <a:p>
            <a:fld id="{012E73F9-1935-4BFD-BE0F-880B24A7CCA1}" type="slidenum">
              <a:rPr lang="en-US" smtClean="0"/>
              <a:t>‹#›</a:t>
            </a:fld>
            <a:endParaRPr lang="en-US" dirty="0"/>
          </a:p>
        </p:txBody>
      </p:sp>
    </p:spTree>
    <p:extLst>
      <p:ext uri="{BB962C8B-B14F-4D97-AF65-F5344CB8AC3E}">
        <p14:creationId xmlns:p14="http://schemas.microsoft.com/office/powerpoint/2010/main" val="14987788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having me here.</a:t>
            </a:r>
            <a:r>
              <a:rPr lang="en-US" baseline="0" dirty="0"/>
              <a:t>  I appreciate the opportunity to meet you in person and exchange information, ask questions, and get the general feel of the culture here.  I’m looking forward to the next hour with you</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1</a:t>
            </a:fld>
            <a:endParaRPr lang="en-US" dirty="0"/>
          </a:p>
        </p:txBody>
      </p:sp>
    </p:spTree>
    <p:extLst>
      <p:ext uri="{BB962C8B-B14F-4D97-AF65-F5344CB8AC3E}">
        <p14:creationId xmlns:p14="http://schemas.microsoft.com/office/powerpoint/2010/main" val="3547048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is as follows – I would like to level set on what I heard your challenges to be from our brief conversations making sure we are on the same page.  Second, I want to put a plug in for Training Services, why its important, and my view on priorities.  Third, I will be detailing out how I  build strategic education business plans that has worked for me numerous times in the past.  My objective is to give you a very clear picture of what to expect the first 30 -60 -90 days, by using real examples.  Next I will be addressing your challenges in detail with tested best practices and solutions, again by using real examples.  Finally, I have two slides on previous transformations in case your interested.  I do want to save some time for questions and answers.  There are a good number of slides here, and I will be flying quickly through a few, while spending more time on others.  My hope is that I will be finished by 1:45. Please feel free to stop me and ask for clarification or to tell me to move on if needed.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712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12</a:t>
            </a:fld>
            <a:endParaRPr lang="en-US" dirty="0"/>
          </a:p>
        </p:txBody>
      </p:sp>
    </p:spTree>
    <p:extLst>
      <p:ext uri="{BB962C8B-B14F-4D97-AF65-F5344CB8AC3E}">
        <p14:creationId xmlns:p14="http://schemas.microsoft.com/office/powerpoint/2010/main" val="124352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did take a few notes while speaking to most of you, and this is what I could pull from them.  I believe there were a few others, but I thought to pair it down to a sample that I could address in the time allotted.  </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14</a:t>
            </a:fld>
            <a:endParaRPr lang="en-US" dirty="0"/>
          </a:p>
        </p:txBody>
      </p:sp>
    </p:spTree>
    <p:extLst>
      <p:ext uri="{BB962C8B-B14F-4D97-AF65-F5344CB8AC3E}">
        <p14:creationId xmlns:p14="http://schemas.microsoft.com/office/powerpoint/2010/main" val="222213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is as follows – I would like to level set on what I heard your challenges to be from our brief conversations making sure we are on the same page.  Second, I want to put a plug in for Training Services, why its important, and my view on priorities.  Third, I will be detailing out how I  build strategic education business plans that has worked for me numerous times in the past.  My objective is to give you a very clear picture of what to expect the first 30 -60 -90 days, by using real examples.  Next I will be addressing your challenges in detail with tested best practices and solutions, again by using real examples.  Finally, I have two slides on previous transformations in case your interested.  I do want to save some time for questions and answers.  There are a good number of slides here, and I will be flying quickly through a few, while spending more time on others.  My hope is that I will be finished by 1:45. Please feel free to stop me and ask for clarification or to tell me to move on if needed.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40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16</a:t>
            </a:fld>
            <a:endParaRPr lang="en-US" dirty="0"/>
          </a:p>
        </p:txBody>
      </p:sp>
    </p:spTree>
    <p:extLst>
      <p:ext uri="{BB962C8B-B14F-4D97-AF65-F5344CB8AC3E}">
        <p14:creationId xmlns:p14="http://schemas.microsoft.com/office/powerpoint/2010/main" val="736307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is as follows – I would like to level set on what I heard your challenges to be from our brief conversations making sure we are on the same page.  Second, I want to put a plug in for Training Services, why its important, and my view on priorities.  Third, I will be detailing out how I  build strategic education business plans that has worked for me numerous times in the past.  My objective is to give you a very clear picture of what to expect the first 30 -60 -90 days, by using real examples.  Next I will be addressing your challenges in detail with tested best practices and solutions, again by using real examples.  Finally, I have two slides on previous transformations in case your interested.  I do want to save some time for questions and answers.  There are a good number of slides here, and I will be flying quickly through a few, while spending more time on others.  My hope is that I will be finished by 1:45. Please feel free to stop me and ask for clarification or to tell me to move on if needed.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378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20</a:t>
            </a:fld>
            <a:endParaRPr lang="en-US" dirty="0"/>
          </a:p>
        </p:txBody>
      </p:sp>
    </p:spTree>
    <p:extLst>
      <p:ext uri="{BB962C8B-B14F-4D97-AF65-F5344CB8AC3E}">
        <p14:creationId xmlns:p14="http://schemas.microsoft.com/office/powerpoint/2010/main" val="3613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is as follows – I would like to level set on what I heard your challenges to be from our brief conversations making sure we are on the same page.  Second, I want to put a plug in for Training Services, why its important, and my view on priorities.  Third, I will be detailing out how I  build strategic education business plans that has worked for me numerous times in the past.  My objective is to give you a very clear picture of what to expect the first 30 -60 -90 days, by using real examples.  Next I will be addressing your challenges in detail with tested best practices and solutions, again by using real examples.  Finally, I have two slides on previous transformations in case your interested.  I do want to save some time for questions and answers.  There are a good number of slides here, and I will be flying quickly through a few, while spending more time on others.  My hope is that I will be finished by 1:45. Please feel free to stop me and ask for clarification or to tell me to move on if needed.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8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having me here.</a:t>
            </a:r>
            <a:r>
              <a:rPr lang="en-US" baseline="0" dirty="0"/>
              <a:t>  I appreciate the opportunity to meet you in person and exchange information, ask questions, and get the general feel of the culture here.  I’m looking forward to the next hour with you</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5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actual example of how it works.  A vendor, called Instruqt provided the lab.</a:t>
            </a:r>
          </a:p>
          <a:p>
            <a:r>
              <a:rPr lang="en-US" dirty="0"/>
              <a:t>As you can see our platform loads quickly at the press of a button, the instructions are to the right, the platform is to the left.</a:t>
            </a:r>
          </a:p>
          <a:p>
            <a:r>
              <a:rPr lang="en-US" dirty="0"/>
              <a:t>The Proof of concept was seamless.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3CD032-D40F-47F7-8D98-1ECCE519B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27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agenda is as follows – I would like to level set on what I heard your challenges to be from our brief conversations making sure we are on the same page.  Second, I want to put a plug in for Training Services, why its important, and my view on priorities.  Third, I will be detailing out how I  build strategic education business plans that has worked for me numerous times in the past.  My objective is to give you a very clear picture of what to expect the first 30 -60 -90 days, by using real examples.  Next I will be addressing your challenges in detail with tested best practices and solutions, again by using real examples.  Finally, I have two slides on previous transformations in case your interested.  I do want to save some time for questions and answers.  There are a good number of slides here, and I will be flying quickly through a few, while spending more time on others.  My hope is that I will be finished by 1:45. Please feel free to stop me and ask for clarification or to tell me to move on if needed.</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2</a:t>
            </a:fld>
            <a:endParaRPr lang="en-US" dirty="0"/>
          </a:p>
        </p:txBody>
      </p:sp>
    </p:spTree>
    <p:extLst>
      <p:ext uri="{BB962C8B-B14F-4D97-AF65-F5344CB8AC3E}">
        <p14:creationId xmlns:p14="http://schemas.microsoft.com/office/powerpoint/2010/main" val="222718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25</a:t>
            </a:fld>
            <a:endParaRPr lang="en-US" dirty="0"/>
          </a:p>
        </p:txBody>
      </p:sp>
    </p:spTree>
    <p:extLst>
      <p:ext uri="{BB962C8B-B14F-4D97-AF65-F5344CB8AC3E}">
        <p14:creationId xmlns:p14="http://schemas.microsoft.com/office/powerpoint/2010/main" val="3604094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E73F9-1935-4BFD-BE0F-880B24A7CC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530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done</a:t>
            </a:r>
            <a:r>
              <a:rPr lang="en-US" baseline="0" dirty="0"/>
              <a:t> by IDC MarketScape, over 500 IT projects were analyzed by 212 IT managers who identified training and team skills to be the most significant factor on the overall  the success of the project.  Enablement is key to driving customer satisfaction, ROI, and customer loyalty.   Moreover, the study shows that untrained customers require 6X more support than trained customers.</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27</a:t>
            </a:fld>
            <a:endParaRPr lang="en-US" dirty="0"/>
          </a:p>
        </p:txBody>
      </p:sp>
    </p:spTree>
    <p:extLst>
      <p:ext uri="{BB962C8B-B14F-4D97-AF65-F5344CB8AC3E}">
        <p14:creationId xmlns:p14="http://schemas.microsoft.com/office/powerpoint/2010/main" val="2027461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28</a:t>
            </a:fld>
            <a:endParaRPr lang="en-US" dirty="0"/>
          </a:p>
        </p:txBody>
      </p:sp>
    </p:spTree>
    <p:extLst>
      <p:ext uri="{BB962C8B-B14F-4D97-AF65-F5344CB8AC3E}">
        <p14:creationId xmlns:p14="http://schemas.microsoft.com/office/powerpoint/2010/main" val="284942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3</a:t>
            </a:fld>
            <a:endParaRPr lang="en-US" dirty="0"/>
          </a:p>
        </p:txBody>
      </p:sp>
    </p:spTree>
    <p:extLst>
      <p:ext uri="{BB962C8B-B14F-4D97-AF65-F5344CB8AC3E}">
        <p14:creationId xmlns:p14="http://schemas.microsoft.com/office/powerpoint/2010/main" val="138107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sound strategic plan starts with gathering information and asking questions to a wide audience so that a clear picture can be made of the Academy current state, and expectations for desired future state.  Opportunities, gaps and  key initiatives can be collaboratively determined with measurable KPIs.</a:t>
            </a:r>
          </a:p>
          <a:p>
            <a:r>
              <a:rPr lang="en-US" dirty="0"/>
              <a:t>A</a:t>
            </a:r>
            <a:r>
              <a:rPr lang="en-US" baseline="0" dirty="0"/>
              <a:t> deep dive analysis and review of the business is critical to developing a solid GTM strategic plan.  I very much like to build a scalable plan based on data, industry benchmarks, and my experience.  The first 30 days is spent on reviewing the following information on these two slides</a:t>
            </a:r>
          </a:p>
          <a:p>
            <a:r>
              <a:rPr lang="en-US" baseline="0" dirty="0"/>
              <a:t>The Financials – I’m looking for trends and correlations, or anomalies.  Normally there is a relationship between license sales and education revenues.  The ratio can change depending on the circumstances.  I also look for regional differences in relationship to our global business as a whole.</a:t>
            </a:r>
          </a:p>
          <a:p>
            <a:r>
              <a:rPr lang="en-US" baseline="0" dirty="0"/>
              <a:t>Routes to Market review lets me understand where our revenues are coming from both direct and indirect, and I can get a view into whether we are under utilizing a channel or how to direct our efforts optimizing it.</a:t>
            </a:r>
          </a:p>
          <a:p>
            <a:r>
              <a:rPr lang="en-US" baseline="0" dirty="0"/>
              <a:t>Competitive analysis give me a view on our breadth and depth of offerings, pricing, and reach in the market.  The benchmarking provides a baseline from which to compare. I do know, from TSIA benchmarks, Service focused companies have higher education growth rates than product focuses for example.</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4</a:t>
            </a:fld>
            <a:endParaRPr lang="en-US" dirty="0"/>
          </a:p>
        </p:txBody>
      </p:sp>
    </p:spTree>
    <p:extLst>
      <p:ext uri="{BB962C8B-B14F-4D97-AF65-F5344CB8AC3E}">
        <p14:creationId xmlns:p14="http://schemas.microsoft.com/office/powerpoint/2010/main" val="879191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done</a:t>
            </a:r>
            <a:r>
              <a:rPr lang="en-US" baseline="0" dirty="0"/>
              <a:t> by IDC MarketScape, over 500 IT projects were analyzed by 212 IT managers who identified training and team skills to be the most significant factor on the overall  the success of the project.  Enablement is key to driving customer satisfaction, ROI, and customer loyalty.   Moreover, the study shows that untrained customers require 6X more support than trained customers.</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5</a:t>
            </a:fld>
            <a:endParaRPr lang="en-US" dirty="0"/>
          </a:p>
        </p:txBody>
      </p:sp>
    </p:spTree>
    <p:extLst>
      <p:ext uri="{BB962C8B-B14F-4D97-AF65-F5344CB8AC3E}">
        <p14:creationId xmlns:p14="http://schemas.microsoft.com/office/powerpoint/2010/main" val="3655197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done</a:t>
            </a:r>
            <a:r>
              <a:rPr lang="en-US" baseline="0" dirty="0"/>
              <a:t> by IDC MarketScape, over 500 IT projects were analyzed by 212 IT managers who identified training and team skills to be the most significant factor on the overall  the success of the project.  Enablement is key to driving customer satisfaction, ROI, and customer loyalty.   Moreover, the study shows that untrained customers require 6X more support than trained customers.</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6</a:t>
            </a:fld>
            <a:endParaRPr lang="en-US" dirty="0"/>
          </a:p>
        </p:txBody>
      </p:sp>
    </p:spTree>
    <p:extLst>
      <p:ext uri="{BB962C8B-B14F-4D97-AF65-F5344CB8AC3E}">
        <p14:creationId xmlns:p14="http://schemas.microsoft.com/office/powerpoint/2010/main" val="267389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done</a:t>
            </a:r>
            <a:r>
              <a:rPr lang="en-US" baseline="0" dirty="0"/>
              <a:t> by IDC MarketScape, over 500 IT projects were analyzed by 212 IT managers who identified training and team skills to be the most significant factor on the overall  the success of the project.  Enablement is key to driving customer satisfaction, ROI, and customer loyalty.   Moreover, the study shows that untrained customers require 6X more support than trained customers.</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7</a:t>
            </a:fld>
            <a:endParaRPr lang="en-US" dirty="0"/>
          </a:p>
        </p:txBody>
      </p:sp>
    </p:spTree>
    <p:extLst>
      <p:ext uri="{BB962C8B-B14F-4D97-AF65-F5344CB8AC3E}">
        <p14:creationId xmlns:p14="http://schemas.microsoft.com/office/powerpoint/2010/main" val="22611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done</a:t>
            </a:r>
            <a:r>
              <a:rPr lang="en-US" baseline="0" dirty="0"/>
              <a:t> by IDC MarketScape, over 500 IT projects were analyzed by 212 IT managers who identified training and team skills to be the most significant factor on the overall  the success of the project.  Enablement is key to driving customer satisfaction, ROI, and customer loyalty.   Moreover, the study shows that untrained customers require 6X more support than trained customers.</a:t>
            </a:r>
            <a:endParaRPr lang="en-US" dirty="0"/>
          </a:p>
        </p:txBody>
      </p:sp>
      <p:sp>
        <p:nvSpPr>
          <p:cNvPr id="4" name="Slide Number Placeholder 3"/>
          <p:cNvSpPr>
            <a:spLocks noGrp="1"/>
          </p:cNvSpPr>
          <p:nvPr>
            <p:ph type="sldNum" sz="quarter" idx="10"/>
          </p:nvPr>
        </p:nvSpPr>
        <p:spPr/>
        <p:txBody>
          <a:bodyPr/>
          <a:lstStyle/>
          <a:p>
            <a:fld id="{012E73F9-1935-4BFD-BE0F-880B24A7CCA1}" type="slidenum">
              <a:rPr lang="en-US" smtClean="0"/>
              <a:t>8</a:t>
            </a:fld>
            <a:endParaRPr lang="en-US" dirty="0"/>
          </a:p>
        </p:txBody>
      </p:sp>
    </p:spTree>
    <p:extLst>
      <p:ext uri="{BB962C8B-B14F-4D97-AF65-F5344CB8AC3E}">
        <p14:creationId xmlns:p14="http://schemas.microsoft.com/office/powerpoint/2010/main" val="418691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E73F9-1935-4BFD-BE0F-880B24A7CCA1}" type="slidenum">
              <a:rPr lang="en-US" smtClean="0"/>
              <a:t>9</a:t>
            </a:fld>
            <a:endParaRPr lang="en-US" dirty="0"/>
          </a:p>
        </p:txBody>
      </p:sp>
    </p:spTree>
    <p:extLst>
      <p:ext uri="{BB962C8B-B14F-4D97-AF65-F5344CB8AC3E}">
        <p14:creationId xmlns:p14="http://schemas.microsoft.com/office/powerpoint/2010/main" val="180931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1A9DFF-26E4-498D-9D78-FA4EDA45729C}" type="datetime1">
              <a:rPr lang="en-US" smtClean="0"/>
              <a:t>9/7/2023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854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38D00B-40A3-4022-8F32-98E1B7B87329}" type="datetime1">
              <a:rPr lang="en-US" smtClean="0"/>
              <a:t>9/7/2023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851487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1811D8-C9D5-4592-94F9-1341220C5FE8}" type="datetime1">
              <a:rPr lang="en-US" smtClean="0"/>
              <a:t>9/7/2023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409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8B1-5DAF-4804-B01C-1A86799139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3146A-F9E9-4369-99EC-1B4568F03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CAE666-9572-4F5A-870A-7451AD1B2E43}"/>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AD09733E-A692-473A-9825-E9C8DEC03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06772-FB17-4A2D-A73E-44E4DD53A6B5}"/>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865413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3BC0-3D67-4944-94CE-BCF8B8B6C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A2DEC-8985-4958-AFBE-A2C742EFD3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9C7E99-4F81-4054-AA0B-F075EB6D6DC8}"/>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36B6F03B-D3A2-4822-B9DF-177142104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66DC9-56C4-4872-8416-0F700A988F2F}"/>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372729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BABF-154E-474F-8FDD-9AB716C942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C577F0-159E-41C9-BE64-B290C3B2E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25A0C-CBF0-4F09-9DCD-B92F9B5ECE2E}"/>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8C8DBD0E-F295-40F6-B966-D8F4CF5D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6D979-F235-4955-8D76-DD16AEE1895F}"/>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241099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109A-691E-4897-BCE5-AAB90276E3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6277A-E23C-44B5-9A26-DE01C94AD6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A4227-3D1D-4117-B7A1-A06AA428E3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00A679-B7FA-4625-9AF4-5458209D76E3}"/>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6" name="Footer Placeholder 5">
            <a:extLst>
              <a:ext uri="{FF2B5EF4-FFF2-40B4-BE49-F238E27FC236}">
                <a16:creationId xmlns:a16="http://schemas.microsoft.com/office/drawing/2014/main" id="{381EF951-D539-45C6-B9B2-D0C92F261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34E733-830E-413E-9F72-C2ABE26ED6E8}"/>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87337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DAE3-C9A5-4825-965C-3754C4B663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9F409D-6A5B-440A-99AB-7E027C6F3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40A2E2-C183-418C-811E-981C7CADB8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8DA352-5F81-4546-ADEC-7BE483ACB5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0A98A0-FB8A-43CF-9848-40C5EA09E0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AA67B-5470-44D3-B377-BFDDF21CDF20}"/>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8" name="Footer Placeholder 7">
            <a:extLst>
              <a:ext uri="{FF2B5EF4-FFF2-40B4-BE49-F238E27FC236}">
                <a16:creationId xmlns:a16="http://schemas.microsoft.com/office/drawing/2014/main" id="{C567952B-C4B8-47B6-A720-508F662A7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E25D78-1032-4B1B-BADD-9BDC26F136C9}"/>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3004687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B214-E77F-4FD5-B7F3-5C865F781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721DFA-9582-4635-9B56-08FC5FB612DD}"/>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4" name="Footer Placeholder 3">
            <a:extLst>
              <a:ext uri="{FF2B5EF4-FFF2-40B4-BE49-F238E27FC236}">
                <a16:creationId xmlns:a16="http://schemas.microsoft.com/office/drawing/2014/main" id="{71043BDE-D271-4202-9458-083D11C67D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B855C-3207-4C06-9F20-D43E61806305}"/>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15658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5C702-56A5-4C02-AF1C-03D8F1268BE6}"/>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3" name="Footer Placeholder 2">
            <a:extLst>
              <a:ext uri="{FF2B5EF4-FFF2-40B4-BE49-F238E27FC236}">
                <a16:creationId xmlns:a16="http://schemas.microsoft.com/office/drawing/2014/main" id="{8E2DDC28-1815-413C-8287-61A9DF9BB3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0C0533-D448-4991-BDA2-28391EAE26EE}"/>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579057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8050-DC1B-475C-92FA-9058A4A49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FF49C3-69BB-41C5-85FD-2C3F5A7647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E6F6-6248-4C58-B5A6-056CC3BFB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36C5A-1C8D-407E-A9E9-3ACC1F805BDE}"/>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6" name="Footer Placeholder 5">
            <a:extLst>
              <a:ext uri="{FF2B5EF4-FFF2-40B4-BE49-F238E27FC236}">
                <a16:creationId xmlns:a16="http://schemas.microsoft.com/office/drawing/2014/main" id="{AA015A73-95AD-45ED-9BE4-CF8763D4D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3D61A9-B387-4554-AB82-3C4473941264}"/>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57899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F2CB6A-12CE-481B-926C-14CCAE787920}" type="datetime1">
              <a:rPr lang="en-US" smtClean="0"/>
              <a:t>9/7/2023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08995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67F4-7A70-4769-B86F-78E4532ED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61046B-5047-4B75-BE6F-32E3C76C86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B63451-816D-4C39-AFF3-338456FEF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41F05-87DC-49D4-8054-B4A583C342B2}"/>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6" name="Footer Placeholder 5">
            <a:extLst>
              <a:ext uri="{FF2B5EF4-FFF2-40B4-BE49-F238E27FC236}">
                <a16:creationId xmlns:a16="http://schemas.microsoft.com/office/drawing/2014/main" id="{B29479ED-01A8-47A6-AD87-FFAC0B123C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018E6-F288-4DF1-8270-0E666EC64D0C}"/>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2224920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51AE-EC8B-450E-ABFD-257D8F923E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BE3FC8-E253-411D-A166-6F5CE9803B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B2990-5BD0-4EDD-8212-4CC5E7F54E53}"/>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19FF4ACD-A639-4E5D-BA6E-93C8C0B03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29129-B08C-416C-97CB-B5B8FDFA64EE}"/>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3180962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6EC14-DDA9-4E27-924E-9A67ED20C7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5AF2F8-401D-4754-84AD-0E36B9880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9C921-03A8-47CD-AEFE-4ECB8DCF806B}"/>
              </a:ext>
            </a:extLst>
          </p:cNvPr>
          <p:cNvSpPr>
            <a:spLocks noGrp="1"/>
          </p:cNvSpPr>
          <p:nvPr>
            <p:ph type="dt" sz="half" idx="10"/>
          </p:nvPr>
        </p:nvSpPr>
        <p:spPr/>
        <p:txBody>
          <a:body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C6610271-508B-4568-BB0A-243F99B77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7FA86-150C-41A0-B40B-F1EF21E070EF}"/>
              </a:ext>
            </a:extLst>
          </p:cNvPr>
          <p:cNvSpPr>
            <a:spLocks noGrp="1"/>
          </p:cNvSpPr>
          <p:nvPr>
            <p:ph type="sldNum" sz="quarter" idx="12"/>
          </p:nvPr>
        </p:nvSpPr>
        <p:spPr/>
        <p:txBody>
          <a:bodyPr/>
          <a:lstStyle/>
          <a:p>
            <a:fld id="{287C5D98-BDAE-4F3B-8ADE-E1AD536E22EF}" type="slidenum">
              <a:rPr lang="en-US" smtClean="0"/>
              <a:t>‹#›</a:t>
            </a:fld>
            <a:endParaRPr lang="en-US"/>
          </a:p>
        </p:txBody>
      </p:sp>
    </p:spTree>
    <p:extLst>
      <p:ext uri="{BB962C8B-B14F-4D97-AF65-F5344CB8AC3E}">
        <p14:creationId xmlns:p14="http://schemas.microsoft.com/office/powerpoint/2010/main" val="241650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Title + RightText + Left Watermark">
    <p:bg>
      <p:bgPr>
        <a:solidFill>
          <a:srgbClr val="EBF3FA"/>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295170-7979-4480-9B45-230F63532A64}"/>
              </a:ext>
            </a:extLst>
          </p:cNvPr>
          <p:cNvSpPr/>
          <p:nvPr/>
        </p:nvSpPr>
        <p:spPr>
          <a:xfrm>
            <a:off x="297853" y="6291837"/>
            <a:ext cx="380232" cy="292388"/>
          </a:xfrm>
          <a:prstGeom prst="rect">
            <a:avLst/>
          </a:prstGeom>
        </p:spPr>
        <p:txBody>
          <a:bodyPr wrap="none">
            <a:spAutoFit/>
          </a:bodyPr>
          <a:lstStyle/>
          <a:p>
            <a:fld id="{F282E06F-EFF8-46C8-8559-72464FDFEF3A}" type="slidenum">
              <a:rPr lang="en-US" sz="1300" b="0" smtClean="0">
                <a:solidFill>
                  <a:srgbClr val="425A75"/>
                </a:solidFill>
                <a:latin typeface="+mj-lt"/>
                <a:ea typeface="Roboto" panose="02000000000000000000" pitchFamily="2" charset="0"/>
              </a:rPr>
              <a:pPr/>
              <a:t>‹#›</a:t>
            </a:fld>
            <a:endParaRPr lang="en-US" sz="1300" b="0">
              <a:solidFill>
                <a:srgbClr val="425A75"/>
              </a:solidFill>
              <a:latin typeface="+mj-lt"/>
            </a:endParaRPr>
          </a:p>
        </p:txBody>
      </p:sp>
      <p:pic>
        <p:nvPicPr>
          <p:cNvPr id="8" name="Graphic 7">
            <a:extLst>
              <a:ext uri="{FF2B5EF4-FFF2-40B4-BE49-F238E27FC236}">
                <a16:creationId xmlns:a16="http://schemas.microsoft.com/office/drawing/2014/main" id="{B99A125C-2342-4531-ADD4-E99DA47448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1734" y="6291838"/>
            <a:ext cx="1386356" cy="405681"/>
          </a:xfrm>
          <a:prstGeom prst="rect">
            <a:avLst/>
          </a:prstGeom>
        </p:spPr>
      </p:pic>
      <p:sp>
        <p:nvSpPr>
          <p:cNvPr id="9" name="Rectangle 8">
            <a:extLst>
              <a:ext uri="{FF2B5EF4-FFF2-40B4-BE49-F238E27FC236}">
                <a16:creationId xmlns:a16="http://schemas.microsoft.com/office/drawing/2014/main" id="{D0188DB8-5DC8-4758-BACB-38F9B13AA470}"/>
              </a:ext>
            </a:extLst>
          </p:cNvPr>
          <p:cNvSpPr/>
          <p:nvPr userDrawn="1"/>
        </p:nvSpPr>
        <p:spPr>
          <a:xfrm>
            <a:off x="297853" y="6291837"/>
            <a:ext cx="380232" cy="292388"/>
          </a:xfrm>
          <a:prstGeom prst="rect">
            <a:avLst/>
          </a:prstGeom>
        </p:spPr>
        <p:txBody>
          <a:bodyPr wrap="none">
            <a:spAutoFit/>
          </a:bodyPr>
          <a:lstStyle/>
          <a:p>
            <a:fld id="{F282E06F-EFF8-46C8-8559-72464FDFEF3A}" type="slidenum">
              <a:rPr lang="en-US" sz="1300" b="0" smtClean="0">
                <a:solidFill>
                  <a:srgbClr val="425A75"/>
                </a:solidFill>
                <a:latin typeface="+mj-lt"/>
                <a:ea typeface="Roboto" panose="02000000000000000000" pitchFamily="2" charset="0"/>
              </a:rPr>
              <a:pPr/>
              <a:t>‹#›</a:t>
            </a:fld>
            <a:endParaRPr lang="en-US" sz="1300" b="0">
              <a:solidFill>
                <a:srgbClr val="425A75"/>
              </a:solidFill>
              <a:latin typeface="+mj-lt"/>
            </a:endParaRPr>
          </a:p>
        </p:txBody>
      </p:sp>
      <p:pic>
        <p:nvPicPr>
          <p:cNvPr id="11" name="Graphic 10">
            <a:extLst>
              <a:ext uri="{FF2B5EF4-FFF2-40B4-BE49-F238E27FC236}">
                <a16:creationId xmlns:a16="http://schemas.microsoft.com/office/drawing/2014/main" id="{D342AACD-723E-4771-BCBE-2171667B593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1734" y="6291838"/>
            <a:ext cx="1386356" cy="405681"/>
          </a:xfrm>
          <a:prstGeom prst="rect">
            <a:avLst/>
          </a:prstGeom>
        </p:spPr>
      </p:pic>
      <p:sp>
        <p:nvSpPr>
          <p:cNvPr id="18" name="Title 1">
            <a:extLst>
              <a:ext uri="{FF2B5EF4-FFF2-40B4-BE49-F238E27FC236}">
                <a16:creationId xmlns:a16="http://schemas.microsoft.com/office/drawing/2014/main" id="{E3480FB5-8634-4EC6-9E84-C3D7BC6D5767}"/>
              </a:ext>
            </a:extLst>
          </p:cNvPr>
          <p:cNvSpPr>
            <a:spLocks noGrp="1"/>
          </p:cNvSpPr>
          <p:nvPr>
            <p:ph type="title" hasCustomPrompt="1"/>
          </p:nvPr>
        </p:nvSpPr>
        <p:spPr>
          <a:xfrm>
            <a:off x="639595" y="116996"/>
            <a:ext cx="11247604" cy="768087"/>
          </a:xfrm>
          <a:prstGeom prst="rect">
            <a:avLst/>
          </a:prstGeom>
        </p:spPr>
        <p:txBody>
          <a:bodyPr anchor="ctr">
            <a:noAutofit/>
          </a:bodyPr>
          <a:lstStyle>
            <a:lvl1pPr>
              <a:defRPr sz="3700" b="1">
                <a:solidFill>
                  <a:srgbClr val="1904DA"/>
                </a:solidFill>
                <a:latin typeface="Calibri" panose="020F0502020204030204" pitchFamily="34" charset="0"/>
                <a:ea typeface="Inter SemiBold" panose="020B0502030000000004" pitchFamily="34" charset="0"/>
                <a:cs typeface="Calibri" panose="020F0502020204030204" pitchFamily="34" charset="0"/>
              </a:defRPr>
            </a:lvl1pPr>
          </a:lstStyle>
          <a:p>
            <a:r>
              <a:rPr lang="en-US"/>
              <a:t>Click here to add title</a:t>
            </a:r>
          </a:p>
        </p:txBody>
      </p:sp>
      <p:pic>
        <p:nvPicPr>
          <p:cNvPr id="19" name="Picture 18" descr="A picture containing drawing, light&#10;&#10;Description automatically generated">
            <a:extLst>
              <a:ext uri="{FF2B5EF4-FFF2-40B4-BE49-F238E27FC236}">
                <a16:creationId xmlns:a16="http://schemas.microsoft.com/office/drawing/2014/main" id="{F9EBA027-A735-4B06-A01F-805859F59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4763" y="330200"/>
            <a:ext cx="309283" cy="304800"/>
          </a:xfrm>
          <a:prstGeom prst="rect">
            <a:avLst/>
          </a:prstGeom>
        </p:spPr>
      </p:pic>
      <p:pic>
        <p:nvPicPr>
          <p:cNvPr id="2" name="Picture 1" descr="A close up of a logo&#10;&#10;Description automatically generated">
            <a:extLst>
              <a:ext uri="{FF2B5EF4-FFF2-40B4-BE49-F238E27FC236}">
                <a16:creationId xmlns:a16="http://schemas.microsoft.com/office/drawing/2014/main" id="{8A9FDB55-7FB0-494B-964E-87588C438438}"/>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r="-10781" b="18969"/>
          <a:stretch/>
        </p:blipFill>
        <p:spPr>
          <a:xfrm rot="5400000" flipH="1">
            <a:off x="-337245" y="819845"/>
            <a:ext cx="6108141" cy="5433651"/>
          </a:xfrm>
          <a:prstGeom prst="rect">
            <a:avLst/>
          </a:prstGeom>
        </p:spPr>
      </p:pic>
      <p:sp>
        <p:nvSpPr>
          <p:cNvPr id="12" name="Text Placeholder 6">
            <a:extLst>
              <a:ext uri="{FF2B5EF4-FFF2-40B4-BE49-F238E27FC236}">
                <a16:creationId xmlns:a16="http://schemas.microsoft.com/office/drawing/2014/main" id="{B3E12B10-02A4-48FC-87D1-137D459BBCB1}"/>
              </a:ext>
            </a:extLst>
          </p:cNvPr>
          <p:cNvSpPr>
            <a:spLocks noGrp="1"/>
          </p:cNvSpPr>
          <p:nvPr>
            <p:ph type="body" sz="quarter" idx="11" hasCustomPrompt="1"/>
          </p:nvPr>
        </p:nvSpPr>
        <p:spPr>
          <a:xfrm>
            <a:off x="5433649" y="1189115"/>
            <a:ext cx="6453548" cy="4779885"/>
          </a:xfrm>
          <a:prstGeom prst="rect">
            <a:avLst/>
          </a:prstGeom>
        </p:spPr>
        <p:txBody>
          <a:bodyPr/>
          <a:lstStyle>
            <a:lvl1pPr marL="0" indent="-304792">
              <a:buClr>
                <a:srgbClr val="425A75"/>
              </a:buClr>
              <a:buSzPct val="100000"/>
              <a:buFont typeface="Arial" panose="020B0604020202020204" pitchFamily="34" charset="0"/>
              <a:buNone/>
              <a:defRPr>
                <a:solidFill>
                  <a:schemeClr val="bg1">
                    <a:lumMod val="25000"/>
                  </a:schemeClr>
                </a:solidFill>
                <a:latin typeface="+mn-lt"/>
              </a:defRPr>
            </a:lvl1pPr>
            <a:lvl2pPr marL="830230" indent="-380990">
              <a:buClr>
                <a:srgbClr val="425A75"/>
              </a:buClr>
              <a:buFont typeface="Arial" panose="020B0604020202020204" pitchFamily="34" charset="0"/>
              <a:buChar char="•"/>
              <a:defRPr>
                <a:solidFill>
                  <a:schemeClr val="bg1">
                    <a:lumMod val="25000"/>
                  </a:schemeClr>
                </a:solidFill>
                <a:latin typeface="+mn-lt"/>
              </a:defRPr>
            </a:lvl2pPr>
            <a:lvl3pPr marL="896891" indent="0">
              <a:buClr>
                <a:srgbClr val="425A75"/>
              </a:buClr>
              <a:buFont typeface="Arial" panose="020B0604020202020204" pitchFamily="34" charset="0"/>
              <a:buNone/>
              <a:defRPr>
                <a:latin typeface="+mn-lt"/>
              </a:defRPr>
            </a:lvl3pPr>
            <a:lvl4pPr marL="1371532" indent="0">
              <a:buClr>
                <a:srgbClr val="425A75"/>
              </a:buClr>
              <a:buFont typeface="Arial" panose="020B0604020202020204" pitchFamily="34" charset="0"/>
              <a:buNone/>
              <a:defRPr>
                <a:latin typeface="+mn-lt"/>
              </a:defRPr>
            </a:lvl4pPr>
          </a:lstStyle>
          <a:p>
            <a:pPr lvl="0"/>
            <a:r>
              <a:rPr lang="en-US"/>
              <a:t>Text comes here</a:t>
            </a:r>
          </a:p>
        </p:txBody>
      </p:sp>
    </p:spTree>
    <p:extLst>
      <p:ext uri="{BB962C8B-B14F-4D97-AF65-F5344CB8AC3E}">
        <p14:creationId xmlns:p14="http://schemas.microsoft.com/office/powerpoint/2010/main" val="46481604"/>
      </p:ext>
    </p:extLst>
  </p:cSld>
  <p:clrMapOvr>
    <a:masterClrMapping/>
  </p:clrMapOvr>
  <p:extLst>
    <p:ext uri="{DCECCB84-F9BA-43D5-87BE-67443E8EF086}">
      <p15:sldGuideLst xmlns:p15="http://schemas.microsoft.com/office/powerpoint/2012/main">
        <p15:guide id="1" pos="352">
          <p15:clr>
            <a:srgbClr val="FBAE40"/>
          </p15:clr>
        </p15:guide>
        <p15:guide id="2" orient="horz" pos="400">
          <p15:clr>
            <a:srgbClr val="FBAE40"/>
          </p15:clr>
        </p15:guide>
        <p15:guide id="3" orient="horz" pos="720">
          <p15:clr>
            <a:srgbClr val="FBAE40"/>
          </p15:clr>
        </p15:guide>
        <p15:guide id="4" pos="74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qua Cover Slide Blue ">
    <p:bg>
      <p:bgPr>
        <a:solidFill>
          <a:srgbClr val="1904DA"/>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4A71847-57B7-42C2-88F7-C0E19BADF7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456" y="281985"/>
            <a:ext cx="1377889" cy="402736"/>
          </a:xfrm>
          <a:prstGeom prst="rect">
            <a:avLst/>
          </a:prstGeom>
        </p:spPr>
      </p:pic>
      <p:sp>
        <p:nvSpPr>
          <p:cNvPr id="11" name="TextBox 10">
            <a:extLst>
              <a:ext uri="{FF2B5EF4-FFF2-40B4-BE49-F238E27FC236}">
                <a16:creationId xmlns:a16="http://schemas.microsoft.com/office/drawing/2014/main" id="{E5409CA5-4CD1-49B2-855B-49F19EAE2817}"/>
              </a:ext>
            </a:extLst>
          </p:cNvPr>
          <p:cNvSpPr txBox="1"/>
          <p:nvPr userDrawn="1"/>
        </p:nvSpPr>
        <p:spPr>
          <a:xfrm>
            <a:off x="238001" y="6329793"/>
            <a:ext cx="2539478" cy="215444"/>
          </a:xfrm>
          <a:prstGeom prst="rect">
            <a:avLst/>
          </a:prstGeom>
          <a:noFill/>
        </p:spPr>
        <p:txBody>
          <a:bodyPr wrap="none" rtlCol="0">
            <a:spAutoFit/>
          </a:bodyPr>
          <a:lstStyle/>
          <a:p>
            <a:r>
              <a:rPr lang="en-US" sz="800">
                <a:solidFill>
                  <a:schemeClr val="bg1">
                    <a:lumMod val="85000"/>
                  </a:schemeClr>
                </a:solidFill>
                <a:latin typeface="Inter SemiBold" panose="020B0502030000000004" pitchFamily="34" charset="0"/>
                <a:ea typeface="Inter SemiBold" panose="020B0502030000000004" pitchFamily="34" charset="0"/>
                <a:cs typeface="Roboto" charset="0"/>
              </a:rPr>
              <a:t>© 2021 Aqua Security Software Ltd., All Rights Reserved </a:t>
            </a:r>
          </a:p>
        </p:txBody>
      </p:sp>
      <p:pic>
        <p:nvPicPr>
          <p:cNvPr id="21" name="Picture 20" descr="A picture containing object, monitor, clock, sitting&#10;&#10;Description automatically generated">
            <a:extLst>
              <a:ext uri="{FF2B5EF4-FFF2-40B4-BE49-F238E27FC236}">
                <a16:creationId xmlns:a16="http://schemas.microsoft.com/office/drawing/2014/main" id="{C711765D-FA2E-499D-93FE-608667E807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84400" y="387923"/>
            <a:ext cx="7017611" cy="6461760"/>
          </a:xfrm>
          <a:prstGeom prst="rect">
            <a:avLst/>
          </a:prstGeom>
        </p:spPr>
      </p:pic>
      <p:pic>
        <p:nvPicPr>
          <p:cNvPr id="12" name="Graphic 11">
            <a:extLst>
              <a:ext uri="{FF2B5EF4-FFF2-40B4-BE49-F238E27FC236}">
                <a16:creationId xmlns:a16="http://schemas.microsoft.com/office/drawing/2014/main" id="{6CBFDAFC-4DD7-416B-BCD8-29D4E35DCA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456" y="281985"/>
            <a:ext cx="1377889" cy="402736"/>
          </a:xfrm>
          <a:prstGeom prst="rect">
            <a:avLst/>
          </a:prstGeom>
        </p:spPr>
      </p:pic>
      <p:sp>
        <p:nvSpPr>
          <p:cNvPr id="17" name="Text Placeholder 3">
            <a:extLst>
              <a:ext uri="{FF2B5EF4-FFF2-40B4-BE49-F238E27FC236}">
                <a16:creationId xmlns:a16="http://schemas.microsoft.com/office/drawing/2014/main" id="{7420B2DF-D813-4B7E-B2A1-E94B2EA33D4B}"/>
              </a:ext>
            </a:extLst>
          </p:cNvPr>
          <p:cNvSpPr>
            <a:spLocks noGrp="1"/>
          </p:cNvSpPr>
          <p:nvPr>
            <p:ph type="body" sz="quarter" idx="12" hasCustomPrompt="1"/>
          </p:nvPr>
        </p:nvSpPr>
        <p:spPr>
          <a:xfrm>
            <a:off x="890939" y="3122887"/>
            <a:ext cx="6863139" cy="559877"/>
          </a:xfrm>
          <a:prstGeom prst="rect">
            <a:avLst/>
          </a:prstGeom>
        </p:spPr>
        <p:txBody>
          <a:bodyPr anchor="t">
            <a:noAutofit/>
          </a:bodyPr>
          <a:lstStyle>
            <a:lvl1pPr marL="0" indent="0">
              <a:buNone/>
              <a:defRPr sz="2667" b="1">
                <a:solidFill>
                  <a:srgbClr val="00FFE4"/>
                </a:solidFill>
                <a:latin typeface="Calibri" panose="020F0502020204030204" pitchFamily="34" charset="0"/>
                <a:ea typeface="Inter SemiBold" panose="020B0502030000000004" pitchFamily="34" charset="0"/>
                <a:cs typeface="Calibri" panose="020F0502020204030204" pitchFamily="34" charset="0"/>
              </a:defRPr>
            </a:lvl1pPr>
            <a:lvl2pPr marL="449239" indent="0">
              <a:buNone/>
              <a:defRPr/>
            </a:lvl2pPr>
            <a:lvl3pPr marL="896892" indent="0">
              <a:buNone/>
              <a:defRPr/>
            </a:lvl3pPr>
            <a:lvl4pPr marL="1371531" indent="0">
              <a:buNone/>
              <a:defRPr/>
            </a:lvl4pPr>
            <a:lvl5pPr marL="1828709" indent="0">
              <a:buFont typeface="Arial" panose="020B0604020202020204" pitchFamily="34" charset="0"/>
              <a:buNone/>
              <a:defRPr/>
            </a:lvl5pPr>
          </a:lstStyle>
          <a:p>
            <a:pPr lvl="0"/>
            <a:r>
              <a:rPr lang="en-US"/>
              <a:t>And the subtitle describing this presentation</a:t>
            </a:r>
          </a:p>
        </p:txBody>
      </p:sp>
      <p:sp>
        <p:nvSpPr>
          <p:cNvPr id="19" name="Text Placeholder 3">
            <a:extLst>
              <a:ext uri="{FF2B5EF4-FFF2-40B4-BE49-F238E27FC236}">
                <a16:creationId xmlns:a16="http://schemas.microsoft.com/office/drawing/2014/main" id="{553E8C8B-9DF0-46B2-BCD7-B5624AF9FB59}"/>
              </a:ext>
            </a:extLst>
          </p:cNvPr>
          <p:cNvSpPr>
            <a:spLocks noGrp="1"/>
          </p:cNvSpPr>
          <p:nvPr>
            <p:ph type="body" sz="quarter" idx="13" hasCustomPrompt="1"/>
          </p:nvPr>
        </p:nvSpPr>
        <p:spPr>
          <a:xfrm>
            <a:off x="890937" y="3798291"/>
            <a:ext cx="6863139" cy="559877"/>
          </a:xfrm>
          <a:prstGeom prst="rect">
            <a:avLst/>
          </a:prstGeom>
        </p:spPr>
        <p:txBody>
          <a:bodyPr anchor="t">
            <a:noAutofit/>
          </a:bodyPr>
          <a:lstStyle>
            <a:lvl1pPr marL="0" indent="0">
              <a:buNone/>
              <a:defRPr sz="2400">
                <a:solidFill>
                  <a:schemeClr val="bg1"/>
                </a:solidFill>
                <a:latin typeface="Calibri" panose="020F0502020204030204" pitchFamily="34" charset="0"/>
                <a:ea typeface="Inter SemiBold" panose="020B0502030000000004" pitchFamily="34" charset="0"/>
                <a:cs typeface="Calibri" panose="020F0502020204030204" pitchFamily="34" charset="0"/>
              </a:defRPr>
            </a:lvl1pPr>
            <a:lvl2pPr marL="449239" indent="0">
              <a:buNone/>
              <a:defRPr/>
            </a:lvl2pPr>
            <a:lvl3pPr marL="896892" indent="0">
              <a:buNone/>
              <a:defRPr/>
            </a:lvl3pPr>
            <a:lvl4pPr marL="1371531" indent="0">
              <a:buNone/>
              <a:defRPr/>
            </a:lvl4pPr>
            <a:lvl5pPr marL="1828709" indent="0">
              <a:buFont typeface="Arial" panose="020B0604020202020204" pitchFamily="34" charset="0"/>
              <a:buNone/>
              <a:defRPr/>
            </a:lvl5pPr>
          </a:lstStyle>
          <a:p>
            <a:pPr lvl="0"/>
            <a:r>
              <a:rPr lang="en-US"/>
              <a:t>Presenter Name / 05 Nov, 2025</a:t>
            </a:r>
          </a:p>
        </p:txBody>
      </p:sp>
      <p:sp>
        <p:nvSpPr>
          <p:cNvPr id="3" name="Text Placeholder 2">
            <a:extLst>
              <a:ext uri="{FF2B5EF4-FFF2-40B4-BE49-F238E27FC236}">
                <a16:creationId xmlns:a16="http://schemas.microsoft.com/office/drawing/2014/main" id="{866FA2F8-22F0-423E-90B1-0E1849FC0A28}"/>
              </a:ext>
            </a:extLst>
          </p:cNvPr>
          <p:cNvSpPr>
            <a:spLocks noGrp="1"/>
          </p:cNvSpPr>
          <p:nvPr>
            <p:ph type="body" sz="quarter" idx="14" hasCustomPrompt="1"/>
          </p:nvPr>
        </p:nvSpPr>
        <p:spPr>
          <a:xfrm>
            <a:off x="890213" y="1701800"/>
            <a:ext cx="8152187" cy="1305984"/>
          </a:xfrm>
          <a:prstGeom prst="rect">
            <a:avLst/>
          </a:prstGeom>
        </p:spPr>
        <p:txBody>
          <a:bodyPr anchor="b"/>
          <a:lstStyle>
            <a:lvl1pPr marL="0" indent="0">
              <a:buNone/>
              <a:defRPr sz="3733" b="1">
                <a:solidFill>
                  <a:schemeClr val="bg2"/>
                </a:solidFill>
              </a:defRPr>
            </a:lvl1pPr>
          </a:lstStyle>
          <a:p>
            <a:pPr lvl="0"/>
            <a:r>
              <a:rPr lang="en-US"/>
              <a:t>Title comes here </a:t>
            </a:r>
            <a:br>
              <a:rPr lang="en-US"/>
            </a:br>
            <a:r>
              <a:rPr lang="en-US"/>
              <a:t>(1-2 lines)</a:t>
            </a:r>
          </a:p>
        </p:txBody>
      </p:sp>
    </p:spTree>
    <p:extLst>
      <p:ext uri="{BB962C8B-B14F-4D97-AF65-F5344CB8AC3E}">
        <p14:creationId xmlns:p14="http://schemas.microsoft.com/office/powerpoint/2010/main" val="3488167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ext+Title + RightText + Left Watermark">
    <p:bg>
      <p:bgPr>
        <a:solidFill>
          <a:srgbClr val="EBF3FA"/>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35DCE008-6451-4C49-BB8E-579F88C0B5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6395"/>
          <a:stretch/>
        </p:blipFill>
        <p:spPr>
          <a:xfrm>
            <a:off x="5366319" y="1124405"/>
            <a:ext cx="6103957" cy="5733596"/>
          </a:xfrm>
          <a:prstGeom prst="rect">
            <a:avLst/>
          </a:prstGeom>
        </p:spPr>
      </p:pic>
      <p:sp>
        <p:nvSpPr>
          <p:cNvPr id="5" name="Rectangle 4">
            <a:extLst>
              <a:ext uri="{FF2B5EF4-FFF2-40B4-BE49-F238E27FC236}">
                <a16:creationId xmlns:a16="http://schemas.microsoft.com/office/drawing/2014/main" id="{42295170-7979-4480-9B45-230F63532A64}"/>
              </a:ext>
            </a:extLst>
          </p:cNvPr>
          <p:cNvSpPr/>
          <p:nvPr/>
        </p:nvSpPr>
        <p:spPr>
          <a:xfrm>
            <a:off x="297854" y="6291838"/>
            <a:ext cx="385042" cy="297454"/>
          </a:xfrm>
          <a:prstGeom prst="rect">
            <a:avLst/>
          </a:prstGeom>
        </p:spPr>
        <p:txBody>
          <a:bodyPr wrap="none">
            <a:spAutoFit/>
          </a:bodyPr>
          <a:lstStyle/>
          <a:p>
            <a:fld id="{F282E06F-EFF8-46C8-8559-72464FDFEF3A}" type="slidenum">
              <a:rPr lang="en-US" sz="1333" b="0" smtClean="0">
                <a:solidFill>
                  <a:srgbClr val="425A75"/>
                </a:solidFill>
                <a:latin typeface="+mj-lt"/>
                <a:ea typeface="Roboto" panose="02000000000000000000" pitchFamily="2" charset="0"/>
              </a:rPr>
              <a:pPr/>
              <a:t>‹#›</a:t>
            </a:fld>
            <a:endParaRPr lang="en-US" sz="1333" b="0">
              <a:solidFill>
                <a:srgbClr val="425A75"/>
              </a:solidFill>
              <a:latin typeface="+mj-lt"/>
            </a:endParaRPr>
          </a:p>
        </p:txBody>
      </p:sp>
      <p:pic>
        <p:nvPicPr>
          <p:cNvPr id="8" name="Graphic 7">
            <a:extLst>
              <a:ext uri="{FF2B5EF4-FFF2-40B4-BE49-F238E27FC236}">
                <a16:creationId xmlns:a16="http://schemas.microsoft.com/office/drawing/2014/main" id="{B99A125C-2342-4531-ADD4-E99DA47448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1734" y="6291838"/>
            <a:ext cx="1386356" cy="405681"/>
          </a:xfrm>
          <a:prstGeom prst="rect">
            <a:avLst/>
          </a:prstGeom>
        </p:spPr>
      </p:pic>
      <p:sp>
        <p:nvSpPr>
          <p:cNvPr id="9" name="Rectangle 8">
            <a:extLst>
              <a:ext uri="{FF2B5EF4-FFF2-40B4-BE49-F238E27FC236}">
                <a16:creationId xmlns:a16="http://schemas.microsoft.com/office/drawing/2014/main" id="{D0188DB8-5DC8-4758-BACB-38F9B13AA470}"/>
              </a:ext>
            </a:extLst>
          </p:cNvPr>
          <p:cNvSpPr/>
          <p:nvPr userDrawn="1"/>
        </p:nvSpPr>
        <p:spPr>
          <a:xfrm>
            <a:off x="297854" y="6291838"/>
            <a:ext cx="385042" cy="297454"/>
          </a:xfrm>
          <a:prstGeom prst="rect">
            <a:avLst/>
          </a:prstGeom>
        </p:spPr>
        <p:txBody>
          <a:bodyPr wrap="none">
            <a:spAutoFit/>
          </a:bodyPr>
          <a:lstStyle/>
          <a:p>
            <a:fld id="{F282E06F-EFF8-46C8-8559-72464FDFEF3A}" type="slidenum">
              <a:rPr lang="en-US" sz="1333" b="0" smtClean="0">
                <a:solidFill>
                  <a:srgbClr val="425A75"/>
                </a:solidFill>
                <a:latin typeface="+mj-lt"/>
                <a:ea typeface="Roboto" panose="02000000000000000000" pitchFamily="2" charset="0"/>
              </a:rPr>
              <a:pPr/>
              <a:t>‹#›</a:t>
            </a:fld>
            <a:endParaRPr lang="en-US" sz="1333" b="0">
              <a:solidFill>
                <a:srgbClr val="425A75"/>
              </a:solidFill>
              <a:latin typeface="+mj-lt"/>
            </a:endParaRPr>
          </a:p>
        </p:txBody>
      </p:sp>
      <p:pic>
        <p:nvPicPr>
          <p:cNvPr id="11" name="Graphic 10">
            <a:extLst>
              <a:ext uri="{FF2B5EF4-FFF2-40B4-BE49-F238E27FC236}">
                <a16:creationId xmlns:a16="http://schemas.microsoft.com/office/drawing/2014/main" id="{D342AACD-723E-4771-BCBE-2171667B593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1734" y="6291838"/>
            <a:ext cx="1386356" cy="405681"/>
          </a:xfrm>
          <a:prstGeom prst="rect">
            <a:avLst/>
          </a:prstGeom>
        </p:spPr>
      </p:pic>
      <p:sp>
        <p:nvSpPr>
          <p:cNvPr id="18" name="Title 1">
            <a:extLst>
              <a:ext uri="{FF2B5EF4-FFF2-40B4-BE49-F238E27FC236}">
                <a16:creationId xmlns:a16="http://schemas.microsoft.com/office/drawing/2014/main" id="{E3480FB5-8634-4EC6-9E84-C3D7BC6D5767}"/>
              </a:ext>
            </a:extLst>
          </p:cNvPr>
          <p:cNvSpPr>
            <a:spLocks noGrp="1"/>
          </p:cNvSpPr>
          <p:nvPr>
            <p:ph type="title" hasCustomPrompt="1"/>
          </p:nvPr>
        </p:nvSpPr>
        <p:spPr>
          <a:xfrm>
            <a:off x="639595" y="116996"/>
            <a:ext cx="11247604" cy="768087"/>
          </a:xfrm>
          <a:prstGeom prst="rect">
            <a:avLst/>
          </a:prstGeom>
        </p:spPr>
        <p:txBody>
          <a:bodyPr anchor="ctr">
            <a:noAutofit/>
          </a:bodyPr>
          <a:lstStyle>
            <a:lvl1pPr>
              <a:defRPr sz="3733" b="1">
                <a:solidFill>
                  <a:srgbClr val="1904DA"/>
                </a:solidFill>
                <a:latin typeface="Calibri" panose="020F0502020204030204" pitchFamily="34" charset="0"/>
                <a:ea typeface="Inter SemiBold" panose="020B0502030000000004" pitchFamily="34" charset="0"/>
                <a:cs typeface="Calibri" panose="020F0502020204030204" pitchFamily="34" charset="0"/>
              </a:defRPr>
            </a:lvl1pPr>
          </a:lstStyle>
          <a:p>
            <a:r>
              <a:rPr lang="en-US"/>
              <a:t>Click here to add title</a:t>
            </a:r>
          </a:p>
        </p:txBody>
      </p:sp>
      <p:pic>
        <p:nvPicPr>
          <p:cNvPr id="19" name="Picture 18" descr="A picture containing drawing, light&#10;&#10;Description automatically generated">
            <a:extLst>
              <a:ext uri="{FF2B5EF4-FFF2-40B4-BE49-F238E27FC236}">
                <a16:creationId xmlns:a16="http://schemas.microsoft.com/office/drawing/2014/main" id="{F9EBA027-A735-4B06-A01F-805859F59F5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4763" y="330200"/>
            <a:ext cx="309283" cy="304800"/>
          </a:xfrm>
          <a:prstGeom prst="rect">
            <a:avLst/>
          </a:prstGeom>
        </p:spPr>
      </p:pic>
      <p:sp>
        <p:nvSpPr>
          <p:cNvPr id="12" name="Text Placeholder 6">
            <a:extLst>
              <a:ext uri="{FF2B5EF4-FFF2-40B4-BE49-F238E27FC236}">
                <a16:creationId xmlns:a16="http://schemas.microsoft.com/office/drawing/2014/main" id="{B3E12B10-02A4-48FC-87D1-137D459BBCB1}"/>
              </a:ext>
            </a:extLst>
          </p:cNvPr>
          <p:cNvSpPr>
            <a:spLocks noGrp="1"/>
          </p:cNvSpPr>
          <p:nvPr>
            <p:ph type="body" sz="quarter" idx="11" hasCustomPrompt="1"/>
          </p:nvPr>
        </p:nvSpPr>
        <p:spPr>
          <a:xfrm>
            <a:off x="639595" y="960750"/>
            <a:ext cx="11247603" cy="4779885"/>
          </a:xfrm>
          <a:prstGeom prst="rect">
            <a:avLst/>
          </a:prstGeom>
        </p:spPr>
        <p:txBody>
          <a:bodyPr/>
          <a:lstStyle>
            <a:lvl1pPr marL="304792" indent="-304792" algn="l">
              <a:lnSpc>
                <a:spcPts val="3067"/>
              </a:lnSpc>
              <a:spcAft>
                <a:spcPts val="0"/>
              </a:spcAft>
              <a:buClr>
                <a:srgbClr val="1904DA"/>
              </a:buClr>
              <a:buSzPct val="100000"/>
              <a:buFont typeface="Wingdings" panose="05000000000000000000" pitchFamily="2" charset="2"/>
              <a:buChar char="§"/>
              <a:defRPr>
                <a:solidFill>
                  <a:schemeClr val="bg1">
                    <a:lumMod val="25000"/>
                  </a:schemeClr>
                </a:solidFill>
                <a:latin typeface="+mn-lt"/>
              </a:defRPr>
            </a:lvl1pPr>
            <a:lvl2pPr marL="710166" indent="-380990">
              <a:lnSpc>
                <a:spcPct val="100000"/>
              </a:lnSpc>
              <a:spcAft>
                <a:spcPts val="0"/>
              </a:spcAft>
              <a:buClr>
                <a:srgbClr val="1904DA"/>
              </a:buClr>
              <a:buSzPct val="100000"/>
              <a:buFont typeface="Wingdings" panose="05000000000000000000" pitchFamily="2" charset="2"/>
              <a:buChar char="§"/>
              <a:defRPr>
                <a:solidFill>
                  <a:schemeClr val="bg1">
                    <a:lumMod val="25000"/>
                  </a:schemeClr>
                </a:solidFill>
                <a:latin typeface="+mn-lt"/>
              </a:defRPr>
            </a:lvl2pPr>
            <a:lvl3pPr marL="896891" indent="0">
              <a:buClr>
                <a:srgbClr val="425A75"/>
              </a:buClr>
              <a:buFont typeface="Arial" panose="020B0604020202020204" pitchFamily="34" charset="0"/>
              <a:buNone/>
              <a:defRPr sz="2000">
                <a:latin typeface="+mn-lt"/>
              </a:defRPr>
            </a:lvl3pPr>
            <a:lvl4pPr marL="1371532" indent="0">
              <a:buClr>
                <a:srgbClr val="425A75"/>
              </a:buClr>
              <a:buFont typeface="Arial" panose="020B0604020202020204" pitchFamily="34" charset="0"/>
              <a:buNone/>
              <a:defRPr sz="1867">
                <a:latin typeface="+mn-lt"/>
              </a:defRPr>
            </a:lvl4pPr>
          </a:lstStyle>
          <a:p>
            <a:pPr marL="228600" indent="-228600" algn="l">
              <a:lnSpc>
                <a:spcPts val="2300"/>
              </a:lnSpc>
              <a:buClr>
                <a:srgbClr val="1904DA"/>
              </a:buClr>
              <a:buFont typeface="Wingdings" panose="05000000000000000000" pitchFamily="2" charset="2"/>
              <a:buChar char="§"/>
            </a:pPr>
            <a:r>
              <a:rPr lang="en-US" sz="2400">
                <a:solidFill>
                  <a:srgbClr val="183F61"/>
                </a:solidFill>
                <a:ea typeface="Roboto" charset="0"/>
                <a:cs typeface="Roboto" charset="0"/>
              </a:rPr>
              <a:t>One: Level 1 bulleted text</a:t>
            </a:r>
          </a:p>
          <a:p>
            <a:pPr marL="573010" marR="0" lvl="1" indent="-243834" algn="l" defTabSz="914354" rtl="0" eaLnBrk="1" fontAlgn="auto" latinLnBrk="0" hangingPunct="1">
              <a:lnSpc>
                <a:spcPts val="3333"/>
              </a:lnSpc>
              <a:spcBef>
                <a:spcPts val="0"/>
              </a:spcBef>
              <a:spcAft>
                <a:spcPts val="0"/>
              </a:spcAft>
              <a:buClr>
                <a:srgbClr val="1904DA"/>
              </a:buClr>
              <a:buSzPct val="100000"/>
              <a:buFont typeface="Arial" panose="020B0604020202020204" pitchFamily="34" charset="0"/>
              <a:buChar char="•"/>
              <a:tabLst/>
              <a:defRPr/>
            </a:pPr>
            <a:r>
              <a:rPr lang="en-US" sz="2133">
                <a:solidFill>
                  <a:srgbClr val="183F61"/>
                </a:solidFill>
                <a:ea typeface="Roboto" charset="0"/>
                <a:cs typeface="Roboto" charset="0"/>
              </a:rPr>
              <a:t>Second level 2 bulleted text</a:t>
            </a:r>
          </a:p>
          <a:p>
            <a:pPr marL="573010" lvl="1" indent="-243834" algn="l">
              <a:lnSpc>
                <a:spcPts val="3333"/>
              </a:lnSpc>
              <a:buClr>
                <a:srgbClr val="1904DA"/>
              </a:buClr>
              <a:buSzPct val="100000"/>
              <a:buFont typeface="Arial" panose="020B0604020202020204" pitchFamily="34" charset="0"/>
              <a:buChar char="•"/>
            </a:pPr>
            <a:endParaRPr lang="en-US" sz="2133">
              <a:solidFill>
                <a:srgbClr val="183F61"/>
              </a:solidFill>
              <a:ea typeface="Roboto" charset="0"/>
              <a:cs typeface="Roboto" charset="0"/>
            </a:endParaRPr>
          </a:p>
        </p:txBody>
      </p:sp>
    </p:spTree>
    <p:extLst>
      <p:ext uri="{BB962C8B-B14F-4D97-AF65-F5344CB8AC3E}">
        <p14:creationId xmlns:p14="http://schemas.microsoft.com/office/powerpoint/2010/main" val="1921235671"/>
      </p:ext>
    </p:extLst>
  </p:cSld>
  <p:clrMapOvr>
    <a:masterClrMapping/>
  </p:clrMapOvr>
  <p:extLst>
    <p:ext uri="{DCECCB84-F9BA-43D5-87BE-67443E8EF086}">
      <p15:sldGuideLst xmlns:p15="http://schemas.microsoft.com/office/powerpoint/2012/main">
        <p15:guide id="1" pos="264">
          <p15:clr>
            <a:srgbClr val="FBAE40"/>
          </p15:clr>
        </p15:guide>
        <p15:guide id="2" orient="horz" pos="300">
          <p15:clr>
            <a:srgbClr val="FBAE40"/>
          </p15:clr>
        </p15:guide>
        <p15:guide id="3" orient="horz" pos="540">
          <p15:clr>
            <a:srgbClr val="FBAE40"/>
          </p15:clr>
        </p15:guide>
        <p15:guide id="4" pos="56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s Page">
    <p:spTree>
      <p:nvGrpSpPr>
        <p:cNvPr id="1" name=""/>
        <p:cNvGrpSpPr/>
        <p:nvPr/>
      </p:nvGrpSpPr>
      <p:grpSpPr>
        <a:xfrm>
          <a:off x="0" y="0"/>
          <a:ext cx="0" cy="0"/>
          <a:chOff x="0" y="0"/>
          <a:chExt cx="0" cy="0"/>
        </a:xfrm>
      </p:grpSpPr>
      <p:pic>
        <p:nvPicPr>
          <p:cNvPr id="6" name="Picture 5" descr="A picture containing coral&#10;&#10;Description automatically generated">
            <a:extLst>
              <a:ext uri="{FF2B5EF4-FFF2-40B4-BE49-F238E27FC236}">
                <a16:creationId xmlns:a16="http://schemas.microsoft.com/office/drawing/2014/main" id="{273DD19D-B898-4A3B-B11B-4A7D0B137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descr="A picture containing coral&#10;&#10;Description automatically generated">
            <a:extLst>
              <a:ext uri="{FF2B5EF4-FFF2-40B4-BE49-F238E27FC236}">
                <a16:creationId xmlns:a16="http://schemas.microsoft.com/office/drawing/2014/main" id="{46DA1E74-1FC8-46F7-991B-D981CC914C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5037FBC-F517-4290-90E1-241FD094C728}"/>
              </a:ext>
            </a:extLst>
          </p:cNvPr>
          <p:cNvSpPr txBox="1">
            <a:spLocks/>
          </p:cNvSpPr>
          <p:nvPr/>
        </p:nvSpPr>
        <p:spPr>
          <a:xfrm>
            <a:off x="1007435" y="2480072"/>
            <a:ext cx="8352928" cy="1332971"/>
          </a:xfrm>
          <a:prstGeom prst="rect">
            <a:avLst/>
          </a:prstGeom>
        </p:spPr>
        <p:txBody>
          <a:bodyPr vert="horz" lIns="121920" tIns="60960" rIns="121920" bIns="60960" rtlCol="0" anchor="t">
            <a:normAutofit/>
          </a:bodyPr>
          <a:lstStyle>
            <a:lvl1pPr algn="l" defTabSz="685800" rtl="0" eaLnBrk="1" latinLnBrk="0" hangingPunct="1">
              <a:lnSpc>
                <a:spcPct val="90000"/>
              </a:lnSpc>
              <a:spcBef>
                <a:spcPct val="0"/>
              </a:spcBef>
              <a:buNone/>
              <a:defRPr sz="3200" b="0" kern="1200" cap="none" baseline="0">
                <a:solidFill>
                  <a:schemeClr val="bg1"/>
                </a:solidFill>
                <a:latin typeface="+mn-lt"/>
                <a:ea typeface="Roboto Condensed" panose="02000000000000000000" pitchFamily="2" charset="0"/>
                <a:cs typeface="+mj-cs"/>
              </a:defRPr>
            </a:lvl1pPr>
          </a:lstStyle>
          <a:p>
            <a:endParaRPr lang="en-US" sz="4267"/>
          </a:p>
        </p:txBody>
      </p:sp>
      <p:sp>
        <p:nvSpPr>
          <p:cNvPr id="17" name="Text Placeholder 16">
            <a:extLst>
              <a:ext uri="{FF2B5EF4-FFF2-40B4-BE49-F238E27FC236}">
                <a16:creationId xmlns:a16="http://schemas.microsoft.com/office/drawing/2014/main" id="{C5B21909-4B74-4E87-8EC3-B9941A607A38}"/>
              </a:ext>
            </a:extLst>
          </p:cNvPr>
          <p:cNvSpPr>
            <a:spLocks noGrp="1"/>
          </p:cNvSpPr>
          <p:nvPr>
            <p:ph type="body" sz="quarter" idx="10" hasCustomPrompt="1"/>
          </p:nvPr>
        </p:nvSpPr>
        <p:spPr>
          <a:xfrm>
            <a:off x="3867567" y="2672424"/>
            <a:ext cx="4451349" cy="948267"/>
          </a:xfrm>
          <a:prstGeom prst="rect">
            <a:avLst/>
          </a:prstGeom>
        </p:spPr>
        <p:txBody>
          <a:bodyPr/>
          <a:lstStyle>
            <a:lvl1pPr marL="0" indent="0" algn="ctr">
              <a:buNone/>
              <a:defRPr sz="5067">
                <a:solidFill>
                  <a:srgbClr val="EBF3FA"/>
                </a:solidFill>
              </a:defRPr>
            </a:lvl1pPr>
          </a:lstStyle>
          <a:p>
            <a:pPr lvl="0"/>
            <a:r>
              <a:rPr lang="en-US"/>
              <a:t>Thanks</a:t>
            </a:r>
          </a:p>
        </p:txBody>
      </p:sp>
      <p:sp>
        <p:nvSpPr>
          <p:cNvPr id="3" name="TextBox 2">
            <a:extLst>
              <a:ext uri="{FF2B5EF4-FFF2-40B4-BE49-F238E27FC236}">
                <a16:creationId xmlns:a16="http://schemas.microsoft.com/office/drawing/2014/main" id="{1664AADA-50AB-4633-BF11-3F10C25360C1}"/>
              </a:ext>
            </a:extLst>
          </p:cNvPr>
          <p:cNvSpPr txBox="1"/>
          <p:nvPr userDrawn="1"/>
        </p:nvSpPr>
        <p:spPr>
          <a:xfrm>
            <a:off x="238001" y="6329793"/>
            <a:ext cx="2539478" cy="215444"/>
          </a:xfrm>
          <a:prstGeom prst="rect">
            <a:avLst/>
          </a:prstGeom>
          <a:noFill/>
        </p:spPr>
        <p:txBody>
          <a:bodyPr wrap="none" rtlCol="0">
            <a:spAutoFit/>
          </a:bodyPr>
          <a:lstStyle/>
          <a:p>
            <a:r>
              <a:rPr lang="en-US" sz="800">
                <a:solidFill>
                  <a:schemeClr val="bg1">
                    <a:lumMod val="85000"/>
                  </a:schemeClr>
                </a:solidFill>
                <a:latin typeface="Inter SemiBold" panose="020B0502030000000004" pitchFamily="34" charset="0"/>
                <a:ea typeface="Inter SemiBold" panose="020B0502030000000004" pitchFamily="34" charset="0"/>
                <a:cs typeface="Roboto" charset="0"/>
              </a:rPr>
              <a:t>© 2021 Aqua Security Software Ltd., All Rights Reserved </a:t>
            </a:r>
          </a:p>
        </p:txBody>
      </p:sp>
      <p:pic>
        <p:nvPicPr>
          <p:cNvPr id="4" name="Graphic 3">
            <a:extLst>
              <a:ext uri="{FF2B5EF4-FFF2-40B4-BE49-F238E27FC236}">
                <a16:creationId xmlns:a16="http://schemas.microsoft.com/office/drawing/2014/main" id="{4CE47630-ED07-4258-A6FB-0234D7CD637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0800" y="5805435"/>
            <a:ext cx="3037577" cy="975360"/>
          </a:xfrm>
          <a:prstGeom prst="rect">
            <a:avLst/>
          </a:prstGeom>
        </p:spPr>
      </p:pic>
    </p:spTree>
    <p:extLst>
      <p:ext uri="{BB962C8B-B14F-4D97-AF65-F5344CB8AC3E}">
        <p14:creationId xmlns:p14="http://schemas.microsoft.com/office/powerpoint/2010/main" val="142723458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Title: Right Logo">
    <p:bg>
      <p:bgPr>
        <a:solidFill>
          <a:srgbClr val="EBF3FA"/>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FFA1135-8AD9-46EC-A09E-5650DEF947D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6395"/>
          <a:stretch/>
        </p:blipFill>
        <p:spPr>
          <a:xfrm>
            <a:off x="5366319" y="1124405"/>
            <a:ext cx="6103957" cy="5733596"/>
          </a:xfrm>
          <a:prstGeom prst="rect">
            <a:avLst/>
          </a:prstGeom>
        </p:spPr>
      </p:pic>
      <p:pic>
        <p:nvPicPr>
          <p:cNvPr id="8" name="Graphic 7">
            <a:extLst>
              <a:ext uri="{FF2B5EF4-FFF2-40B4-BE49-F238E27FC236}">
                <a16:creationId xmlns:a16="http://schemas.microsoft.com/office/drawing/2014/main" id="{B99A125C-2342-4531-ADD4-E99DA47448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1734" y="6291838"/>
            <a:ext cx="1386356" cy="405681"/>
          </a:xfrm>
          <a:prstGeom prst="rect">
            <a:avLst/>
          </a:prstGeom>
        </p:spPr>
      </p:pic>
      <p:sp>
        <p:nvSpPr>
          <p:cNvPr id="2" name="Rectangle 1">
            <a:extLst>
              <a:ext uri="{FF2B5EF4-FFF2-40B4-BE49-F238E27FC236}">
                <a16:creationId xmlns:a16="http://schemas.microsoft.com/office/drawing/2014/main" id="{26D90577-5886-4E50-910D-128B52C4587B}"/>
              </a:ext>
            </a:extLst>
          </p:cNvPr>
          <p:cNvSpPr/>
          <p:nvPr/>
        </p:nvSpPr>
        <p:spPr>
          <a:xfrm>
            <a:off x="297853" y="6291837"/>
            <a:ext cx="380232" cy="292388"/>
          </a:xfrm>
          <a:prstGeom prst="rect">
            <a:avLst/>
          </a:prstGeom>
        </p:spPr>
        <p:txBody>
          <a:bodyPr wrap="none">
            <a:spAutoFit/>
          </a:bodyPr>
          <a:lstStyle/>
          <a:p>
            <a:fld id="{F282E06F-EFF8-46C8-8559-72464FDFEF3A}" type="slidenum">
              <a:rPr lang="en-US" sz="1300" b="0" smtClean="0">
                <a:solidFill>
                  <a:srgbClr val="425A75"/>
                </a:solidFill>
                <a:latin typeface="+mj-lt"/>
                <a:ea typeface="Roboto" panose="02000000000000000000" pitchFamily="2" charset="0"/>
              </a:rPr>
              <a:pPr/>
              <a:t>‹#›</a:t>
            </a:fld>
            <a:endParaRPr lang="en-US" sz="1300" b="0">
              <a:solidFill>
                <a:srgbClr val="425A75"/>
              </a:solidFill>
              <a:latin typeface="+mj-lt"/>
            </a:endParaRPr>
          </a:p>
        </p:txBody>
      </p:sp>
      <p:pic>
        <p:nvPicPr>
          <p:cNvPr id="6" name="Graphic 5">
            <a:extLst>
              <a:ext uri="{FF2B5EF4-FFF2-40B4-BE49-F238E27FC236}">
                <a16:creationId xmlns:a16="http://schemas.microsoft.com/office/drawing/2014/main" id="{8DCA9BED-9E26-4307-8A15-710CFFFC97D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1734" y="6291838"/>
            <a:ext cx="1386356" cy="405681"/>
          </a:xfrm>
          <a:prstGeom prst="rect">
            <a:avLst/>
          </a:prstGeom>
        </p:spPr>
      </p:pic>
      <p:sp>
        <p:nvSpPr>
          <p:cNvPr id="7" name="Rectangle 6">
            <a:extLst>
              <a:ext uri="{FF2B5EF4-FFF2-40B4-BE49-F238E27FC236}">
                <a16:creationId xmlns:a16="http://schemas.microsoft.com/office/drawing/2014/main" id="{37A8E9B5-67F9-4ABB-8098-47E0C762B98D}"/>
              </a:ext>
            </a:extLst>
          </p:cNvPr>
          <p:cNvSpPr/>
          <p:nvPr userDrawn="1"/>
        </p:nvSpPr>
        <p:spPr>
          <a:xfrm>
            <a:off x="297853" y="6291837"/>
            <a:ext cx="380232" cy="292388"/>
          </a:xfrm>
          <a:prstGeom prst="rect">
            <a:avLst/>
          </a:prstGeom>
        </p:spPr>
        <p:txBody>
          <a:bodyPr wrap="none">
            <a:spAutoFit/>
          </a:bodyPr>
          <a:lstStyle/>
          <a:p>
            <a:fld id="{F282E06F-EFF8-46C8-8559-72464FDFEF3A}" type="slidenum">
              <a:rPr lang="en-US" sz="1300" b="0" smtClean="0">
                <a:solidFill>
                  <a:srgbClr val="425A75"/>
                </a:solidFill>
                <a:latin typeface="+mj-lt"/>
                <a:ea typeface="Roboto" panose="02000000000000000000" pitchFamily="2" charset="0"/>
              </a:rPr>
              <a:pPr/>
              <a:t>‹#›</a:t>
            </a:fld>
            <a:endParaRPr lang="en-US" sz="1300" b="0">
              <a:solidFill>
                <a:srgbClr val="425A75"/>
              </a:solidFill>
              <a:latin typeface="+mj-lt"/>
            </a:endParaRPr>
          </a:p>
        </p:txBody>
      </p:sp>
      <p:sp>
        <p:nvSpPr>
          <p:cNvPr id="13" name="Title 1">
            <a:extLst>
              <a:ext uri="{FF2B5EF4-FFF2-40B4-BE49-F238E27FC236}">
                <a16:creationId xmlns:a16="http://schemas.microsoft.com/office/drawing/2014/main" id="{01DFF5F0-1E9F-4B69-8626-414448482331}"/>
              </a:ext>
            </a:extLst>
          </p:cNvPr>
          <p:cNvSpPr>
            <a:spLocks noGrp="1"/>
          </p:cNvSpPr>
          <p:nvPr>
            <p:ph type="title" hasCustomPrompt="1"/>
          </p:nvPr>
        </p:nvSpPr>
        <p:spPr>
          <a:xfrm>
            <a:off x="639595" y="116996"/>
            <a:ext cx="11247604" cy="768087"/>
          </a:xfrm>
          <a:prstGeom prst="rect">
            <a:avLst/>
          </a:prstGeom>
        </p:spPr>
        <p:txBody>
          <a:bodyPr anchor="ctr">
            <a:noAutofit/>
          </a:bodyPr>
          <a:lstStyle>
            <a:lvl1pPr>
              <a:defRPr sz="3700" b="1">
                <a:solidFill>
                  <a:srgbClr val="1904DA"/>
                </a:solidFill>
                <a:latin typeface="Calibri" panose="020F0502020204030204" pitchFamily="34" charset="0"/>
                <a:ea typeface="Inter SemiBold" panose="020B0502030000000004" pitchFamily="34" charset="0"/>
                <a:cs typeface="Calibri" panose="020F0502020204030204" pitchFamily="34" charset="0"/>
              </a:defRPr>
            </a:lvl1pPr>
          </a:lstStyle>
          <a:p>
            <a:r>
              <a:rPr lang="en-US"/>
              <a:t>Click here to add title</a:t>
            </a:r>
          </a:p>
        </p:txBody>
      </p:sp>
      <p:pic>
        <p:nvPicPr>
          <p:cNvPr id="15" name="Picture 14" descr="A picture containing drawing, light&#10;&#10;Description automatically generated">
            <a:extLst>
              <a:ext uri="{FF2B5EF4-FFF2-40B4-BE49-F238E27FC236}">
                <a16:creationId xmlns:a16="http://schemas.microsoft.com/office/drawing/2014/main" id="{2D195A87-D169-4C97-906C-EDE0CAAB2ED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4763" y="330200"/>
            <a:ext cx="309283" cy="304800"/>
          </a:xfrm>
          <a:prstGeom prst="rect">
            <a:avLst/>
          </a:prstGeom>
        </p:spPr>
      </p:pic>
      <p:sp>
        <p:nvSpPr>
          <p:cNvPr id="10" name="Text Placeholder 9">
            <a:extLst>
              <a:ext uri="{FF2B5EF4-FFF2-40B4-BE49-F238E27FC236}">
                <a16:creationId xmlns:a16="http://schemas.microsoft.com/office/drawing/2014/main" id="{ACAA8ED8-2D5B-4B6B-8EA3-C8BD7540D294}"/>
              </a:ext>
            </a:extLst>
          </p:cNvPr>
          <p:cNvSpPr>
            <a:spLocks noGrp="1"/>
          </p:cNvSpPr>
          <p:nvPr>
            <p:ph type="body" sz="quarter" idx="12" hasCustomPrompt="1"/>
          </p:nvPr>
        </p:nvSpPr>
        <p:spPr>
          <a:xfrm>
            <a:off x="639594" y="1124404"/>
            <a:ext cx="10333204" cy="1354075"/>
          </a:xfrm>
          <a:prstGeom prst="rect">
            <a:avLst/>
          </a:prstGeom>
        </p:spPr>
        <p:txBody>
          <a:bodyPr/>
          <a:lstStyle>
            <a:lvl1pPr marL="0" indent="0">
              <a:spcAft>
                <a:spcPts val="800"/>
              </a:spcAft>
              <a:buNone/>
              <a:defRPr sz="2700" i="1">
                <a:solidFill>
                  <a:schemeClr val="bg1">
                    <a:lumMod val="25000"/>
                  </a:schemeClr>
                </a:solidFill>
              </a:defRPr>
            </a:lvl1pPr>
          </a:lstStyle>
          <a:p>
            <a:pPr lvl="0"/>
            <a:r>
              <a:rPr lang="en-US"/>
              <a:t>“Quote here”</a:t>
            </a:r>
          </a:p>
        </p:txBody>
      </p:sp>
      <p:sp>
        <p:nvSpPr>
          <p:cNvPr id="11" name="Text Placeholder 6">
            <a:extLst>
              <a:ext uri="{FF2B5EF4-FFF2-40B4-BE49-F238E27FC236}">
                <a16:creationId xmlns:a16="http://schemas.microsoft.com/office/drawing/2014/main" id="{D7E02AF9-838C-497E-AE61-2371012CDFE2}"/>
              </a:ext>
            </a:extLst>
          </p:cNvPr>
          <p:cNvSpPr>
            <a:spLocks noGrp="1"/>
          </p:cNvSpPr>
          <p:nvPr>
            <p:ph type="body" sz="quarter" idx="10" hasCustomPrompt="1"/>
          </p:nvPr>
        </p:nvSpPr>
        <p:spPr>
          <a:xfrm>
            <a:off x="639596" y="2717800"/>
            <a:ext cx="9418805" cy="3102123"/>
          </a:xfrm>
          <a:prstGeom prst="rect">
            <a:avLst/>
          </a:prstGeom>
        </p:spPr>
        <p:txBody>
          <a:bodyPr/>
          <a:lstStyle>
            <a:lvl1pPr marL="0" indent="-304792">
              <a:buClr>
                <a:srgbClr val="425A75"/>
              </a:buClr>
              <a:buSzPct val="100000"/>
              <a:buFont typeface="Arial" panose="020B0604020202020204" pitchFamily="34" charset="0"/>
              <a:buNone/>
              <a:defRPr>
                <a:solidFill>
                  <a:schemeClr val="bg1">
                    <a:lumMod val="25000"/>
                  </a:schemeClr>
                </a:solidFill>
                <a:latin typeface="+mn-lt"/>
              </a:defRPr>
            </a:lvl1pPr>
            <a:lvl2pPr marL="830230" indent="-380990">
              <a:buClr>
                <a:srgbClr val="425A75"/>
              </a:buClr>
              <a:buFont typeface="Arial" panose="020B0604020202020204" pitchFamily="34" charset="0"/>
              <a:buChar char="•"/>
              <a:defRPr>
                <a:solidFill>
                  <a:schemeClr val="bg1">
                    <a:lumMod val="25000"/>
                  </a:schemeClr>
                </a:solidFill>
                <a:latin typeface="+mn-lt"/>
              </a:defRPr>
            </a:lvl2pPr>
            <a:lvl3pPr marL="896891" indent="0">
              <a:buClr>
                <a:srgbClr val="425A75"/>
              </a:buClr>
              <a:buFont typeface="Arial" panose="020B0604020202020204" pitchFamily="34" charset="0"/>
              <a:buNone/>
              <a:defRPr>
                <a:latin typeface="+mn-lt"/>
              </a:defRPr>
            </a:lvl3pPr>
            <a:lvl4pPr marL="1371532" indent="0">
              <a:buClr>
                <a:srgbClr val="425A75"/>
              </a:buClr>
              <a:buFont typeface="Arial" panose="020B0604020202020204" pitchFamily="34" charset="0"/>
              <a:buNone/>
              <a:defRPr>
                <a:latin typeface="+mn-lt"/>
              </a:defRPr>
            </a:lvl4pPr>
          </a:lstStyle>
          <a:p>
            <a:pPr lvl="0"/>
            <a:r>
              <a:rPr lang="en-US"/>
              <a:t>Text comes here simple paragraph no bullets overlaying this watermark</a:t>
            </a:r>
            <a:br>
              <a:rPr lang="en-US"/>
            </a:br>
            <a:r>
              <a:rPr lang="en-US"/>
              <a:t>and no bullets here on this one</a:t>
            </a:r>
          </a:p>
        </p:txBody>
      </p:sp>
    </p:spTree>
    <p:extLst>
      <p:ext uri="{BB962C8B-B14F-4D97-AF65-F5344CB8AC3E}">
        <p14:creationId xmlns:p14="http://schemas.microsoft.com/office/powerpoint/2010/main" val="3026844084"/>
      </p:ext>
    </p:extLst>
  </p:cSld>
  <p:clrMapOvr>
    <a:masterClrMapping/>
  </p:clrMapOvr>
  <p:extLst>
    <p:ext uri="{DCECCB84-F9BA-43D5-87BE-67443E8EF086}">
      <p15:sldGuideLst xmlns:p15="http://schemas.microsoft.com/office/powerpoint/2012/main">
        <p15:guide id="1" pos="352">
          <p15:clr>
            <a:srgbClr val="FBAE40"/>
          </p15:clr>
        </p15:guide>
        <p15:guide id="2" orient="horz" pos="400">
          <p15:clr>
            <a:srgbClr val="FBAE40"/>
          </p15:clr>
        </p15:guide>
        <p15:guide id="3" orient="horz" pos="720">
          <p15:clr>
            <a:srgbClr val="FBAE40"/>
          </p15:clr>
        </p15:guide>
        <p15:guide id="4" orient="horz" pos="1616">
          <p15:clr>
            <a:srgbClr val="FBAE40"/>
          </p15:clr>
        </p15:guide>
        <p15:guide id="5" pos="480">
          <p15:clr>
            <a:srgbClr val="FBAE40"/>
          </p15:clr>
        </p15:guide>
        <p15:guide id="6" pos="7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B1A33-F7E9-4721-97CB-886FE14EE63A}" type="datetime1">
              <a:rPr lang="en-US" smtClean="0"/>
              <a:t>9/7/2023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156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922A24-7098-492E-95EC-1B1A4A93FE60}" type="datetime1">
              <a:rPr lang="en-US" smtClean="0"/>
              <a:t>9/7/2023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05141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2B905C-4D69-456E-9F4D-FF100F792811}" type="datetime1">
              <a:rPr lang="en-US" smtClean="0"/>
              <a:t>9/7/2023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600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62BF3C-8B68-45C2-836D-911AA93691E8}" type="datetime1">
              <a:rPr lang="en-US" smtClean="0"/>
              <a:t>9/7/2023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30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D4888F-101E-40CE-99DC-7AA9F01565CC}" type="datetime1">
              <a:rPr lang="en-US" smtClean="0"/>
              <a:t>9/7/2023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4095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E847D50-CF12-4EB0-A04A-39169E9FA2A1}" type="datetime1">
              <a:rPr lang="en-US" smtClean="0"/>
              <a:t>9/7/2023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172682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94CF17-8A8B-4478-9AA2-D7257AE697D8}" type="datetime1">
              <a:rPr lang="en-US" smtClean="0"/>
              <a:t>9/7/2023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63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417048-8D01-4872-AFCC-14E6A4082264}" type="datetime1">
              <a:rPr lang="en-US" smtClean="0"/>
              <a:t>9/7/2023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5968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41EBE-8AC7-46C8-BFA8-338523837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995FB1-60BD-4A37-962A-2ECCC5EE7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67866-B63C-4ACE-9E23-BFBE37ECBB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365F7-6389-4BD0-B341-021D34E21F04}" type="datetimeFigureOut">
              <a:rPr lang="en-US" smtClean="0"/>
              <a:t>9/7/2023</a:t>
            </a:fld>
            <a:endParaRPr lang="en-US"/>
          </a:p>
        </p:txBody>
      </p:sp>
      <p:sp>
        <p:nvSpPr>
          <p:cNvPr id="5" name="Footer Placeholder 4">
            <a:extLst>
              <a:ext uri="{FF2B5EF4-FFF2-40B4-BE49-F238E27FC236}">
                <a16:creationId xmlns:a16="http://schemas.microsoft.com/office/drawing/2014/main" id="{E0336640-FA6A-4856-B968-A3B997EB9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EE84FD-D63D-4BD3-8AD1-66D0D47FF1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C5D98-BDAE-4F3B-8ADE-E1AD536E22EF}" type="slidenum">
              <a:rPr lang="en-US" smtClean="0"/>
              <a:t>‹#›</a:t>
            </a:fld>
            <a:endParaRPr lang="en-US"/>
          </a:p>
        </p:txBody>
      </p:sp>
    </p:spTree>
    <p:extLst>
      <p:ext uri="{BB962C8B-B14F-4D97-AF65-F5344CB8AC3E}">
        <p14:creationId xmlns:p14="http://schemas.microsoft.com/office/powerpoint/2010/main" val="3662206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7.png"/><Relationship Id="rId18" Type="http://schemas.openxmlformats.org/officeDocument/2006/relationships/image" Target="../media/image10.png"/><Relationship Id="rId3" Type="http://schemas.openxmlformats.org/officeDocument/2006/relationships/customXml" Target="../ink/ink1.xml"/><Relationship Id="rId21" Type="http://schemas.openxmlformats.org/officeDocument/2006/relationships/image" Target="../media/image16.png"/><Relationship Id="rId7" Type="http://schemas.openxmlformats.org/officeDocument/2006/relationships/image" Target="../media/image7.png"/><Relationship Id="rId12" Type="http://schemas.openxmlformats.org/officeDocument/2006/relationships/customXml" Target="../ink/ink6.xml"/><Relationship Id="rId17" Type="http://schemas.openxmlformats.org/officeDocument/2006/relationships/customXml" Target="../ink/ink9.xml"/><Relationship Id="rId2" Type="http://schemas.openxmlformats.org/officeDocument/2006/relationships/notesSlide" Target="../notesSlides/notesSlide9.xml"/><Relationship Id="rId16" Type="http://schemas.openxmlformats.org/officeDocument/2006/relationships/image" Target="../media/image90.png"/><Relationship Id="rId20"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46.png"/><Relationship Id="rId5" Type="http://schemas.openxmlformats.org/officeDocument/2006/relationships/customXml" Target="../ink/ink2.xml"/><Relationship Id="rId15" Type="http://schemas.openxmlformats.org/officeDocument/2006/relationships/customXml" Target="../ink/ink8.xml"/><Relationship Id="rId10" Type="http://schemas.openxmlformats.org/officeDocument/2006/relationships/customXml" Target="../ink/ink5.xml"/><Relationship Id="rId19" Type="http://schemas.openxmlformats.org/officeDocument/2006/relationships/customXml" Target="../ink/ink10.xml"/><Relationship Id="rId4" Type="http://schemas.openxmlformats.org/officeDocument/2006/relationships/image" Target="../media/image60.png"/><Relationship Id="rId9" Type="http://schemas.openxmlformats.org/officeDocument/2006/relationships/image" Target="../media/image80.png"/><Relationship Id="rId1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Title 1"/>
          <p:cNvSpPr>
            <a:spLocks noGrp="1"/>
          </p:cNvSpPr>
          <p:nvPr>
            <p:ph type="ctrTitle"/>
          </p:nvPr>
        </p:nvSpPr>
        <p:spPr>
          <a:xfrm>
            <a:off x="1097280" y="758952"/>
            <a:ext cx="10485120" cy="3892168"/>
          </a:xfrm>
        </p:spPr>
        <p:txBody>
          <a:bodyPr>
            <a:normAutofit/>
          </a:bodyPr>
          <a:lstStyle/>
          <a:p>
            <a:br>
              <a:rPr lang="en-US" sz="5400" dirty="0">
                <a:solidFill>
                  <a:srgbClr val="FFFFFF"/>
                </a:solidFill>
              </a:rPr>
            </a:br>
            <a:r>
              <a:rPr lang="en-US" sz="5400" dirty="0">
                <a:solidFill>
                  <a:srgbClr val="FFFFFF"/>
                </a:solidFill>
              </a:rPr>
              <a:t>Strategic Planning</a:t>
            </a:r>
            <a:br>
              <a:rPr lang="en-US" sz="5300" dirty="0">
                <a:solidFill>
                  <a:srgbClr val="FFFFFF"/>
                </a:solidFill>
              </a:rPr>
            </a:br>
            <a:r>
              <a:rPr lang="en-US" sz="4800" dirty="0">
                <a:solidFill>
                  <a:srgbClr val="FFFFFF"/>
                </a:solidFill>
              </a:rPr>
              <a:t>Customer Education &amp; Digital Content Development</a:t>
            </a:r>
            <a:endParaRPr lang="en-US" dirty="0">
              <a:solidFill>
                <a:srgbClr val="FFFFFF"/>
              </a:solidFill>
            </a:endParaRPr>
          </a:p>
        </p:txBody>
      </p:sp>
      <p:sp>
        <p:nvSpPr>
          <p:cNvPr id="21" name="Subtitle 2"/>
          <p:cNvSpPr>
            <a:spLocks noGrp="1"/>
          </p:cNvSpPr>
          <p:nvPr>
            <p:ph type="subTitle" idx="1"/>
          </p:nvPr>
        </p:nvSpPr>
        <p:spPr>
          <a:xfrm>
            <a:off x="1100051" y="5225240"/>
            <a:ext cx="10058400" cy="1143000"/>
          </a:xfrm>
        </p:spPr>
        <p:txBody>
          <a:bodyPr>
            <a:normAutofit/>
          </a:bodyPr>
          <a:lstStyle/>
          <a:p>
            <a:r>
              <a:rPr lang="en-US" dirty="0">
                <a:solidFill>
                  <a:srgbClr val="FFFFFF"/>
                </a:solidFill>
              </a:rPr>
              <a:t>Presenter: Marc Sodano</a:t>
            </a:r>
          </a:p>
          <a:p>
            <a:endParaRPr lang="en-US" dirty="0">
              <a:solidFill>
                <a:srgbClr val="FFFFFF"/>
              </a:solidFill>
            </a:endParaRPr>
          </a:p>
        </p:txBody>
      </p:sp>
    </p:spTree>
    <p:extLst>
      <p:ext uri="{BB962C8B-B14F-4D97-AF65-F5344CB8AC3E}">
        <p14:creationId xmlns:p14="http://schemas.microsoft.com/office/powerpoint/2010/main" val="41383450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7A4C52-EE7E-08B2-8A59-F13A20B7F4C7}"/>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Academy Timelines and Project Plans</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9" name="Group 8">
            <a:extLst>
              <a:ext uri="{FF2B5EF4-FFF2-40B4-BE49-F238E27FC236}">
                <a16:creationId xmlns:a16="http://schemas.microsoft.com/office/drawing/2014/main" id="{50E87B54-E227-962E-7E31-367BA111AAE6}"/>
              </a:ext>
            </a:extLst>
          </p:cNvPr>
          <p:cNvGrpSpPr/>
          <p:nvPr/>
        </p:nvGrpSpPr>
        <p:grpSpPr>
          <a:xfrm>
            <a:off x="4688882" y="324384"/>
            <a:ext cx="6798082" cy="2688107"/>
            <a:chOff x="469230" y="2190766"/>
            <a:chExt cx="7304779" cy="2888466"/>
          </a:xfrm>
        </p:grpSpPr>
        <p:pic>
          <p:nvPicPr>
            <p:cNvPr id="6" name="Picture 5">
              <a:extLst>
                <a:ext uri="{FF2B5EF4-FFF2-40B4-BE49-F238E27FC236}">
                  <a16:creationId xmlns:a16="http://schemas.microsoft.com/office/drawing/2014/main" id="{F896CD4A-55F5-118F-4D83-9108077994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9230" y="2190766"/>
              <a:ext cx="7304779" cy="2888466"/>
            </a:xfrm>
            <a:prstGeom prst="rect">
              <a:avLst/>
            </a:prstGeom>
            <a:ln>
              <a:solidFill>
                <a:schemeClr val="tx1"/>
              </a:solidFill>
            </a:ln>
          </p:spPr>
        </p:pic>
        <p:pic>
          <p:nvPicPr>
            <p:cNvPr id="8" name="Picture 7">
              <a:extLst>
                <a:ext uri="{FF2B5EF4-FFF2-40B4-BE49-F238E27FC236}">
                  <a16:creationId xmlns:a16="http://schemas.microsoft.com/office/drawing/2014/main" id="{ED3714DA-58D6-39D7-4867-5CF35ED15B12}"/>
                </a:ext>
              </a:extLst>
            </p:cNvPr>
            <p:cNvPicPr>
              <a:picLocks noChangeAspect="1"/>
            </p:cNvPicPr>
            <p:nvPr/>
          </p:nvPicPr>
          <p:blipFill>
            <a:blip r:embed="rId3"/>
            <a:stretch>
              <a:fillRect/>
            </a:stretch>
          </p:blipFill>
          <p:spPr>
            <a:xfrm>
              <a:off x="6813668" y="2190766"/>
              <a:ext cx="856160" cy="337071"/>
            </a:xfrm>
            <a:prstGeom prst="rect">
              <a:avLst/>
            </a:prstGeom>
            <a:ln>
              <a:solidFill>
                <a:schemeClr val="tx1"/>
              </a:solidFill>
            </a:ln>
          </p:spPr>
        </p:pic>
      </p:grpSp>
      <p:pic>
        <p:nvPicPr>
          <p:cNvPr id="13" name="Picture 12">
            <a:extLst>
              <a:ext uri="{FF2B5EF4-FFF2-40B4-BE49-F238E27FC236}">
                <a16:creationId xmlns:a16="http://schemas.microsoft.com/office/drawing/2014/main" id="{72FD3B1C-FAF1-642A-1550-1D6702CFA95C}"/>
              </a:ext>
            </a:extLst>
          </p:cNvPr>
          <p:cNvPicPr>
            <a:picLocks noChangeAspect="1"/>
          </p:cNvPicPr>
          <p:nvPr/>
        </p:nvPicPr>
        <p:blipFill>
          <a:blip r:embed="rId4"/>
          <a:stretch>
            <a:fillRect/>
          </a:stretch>
        </p:blipFill>
        <p:spPr>
          <a:xfrm>
            <a:off x="4688882" y="3157833"/>
            <a:ext cx="6017514" cy="3031044"/>
          </a:xfrm>
          <a:prstGeom prst="rect">
            <a:avLst/>
          </a:prstGeom>
          <a:ln>
            <a:solidFill>
              <a:schemeClr val="tx1"/>
            </a:solidFill>
          </a:ln>
        </p:spPr>
      </p:pic>
      <p:sp>
        <p:nvSpPr>
          <p:cNvPr id="15" name="Text Placeholder 345">
            <a:extLst>
              <a:ext uri="{FF2B5EF4-FFF2-40B4-BE49-F238E27FC236}">
                <a16:creationId xmlns:a16="http://schemas.microsoft.com/office/drawing/2014/main" id="{39470BC5-28D2-EAAE-F0D9-1B12C6DBC49E}"/>
              </a:ext>
            </a:extLst>
          </p:cNvPr>
          <p:cNvSpPr txBox="1">
            <a:spLocks/>
          </p:cNvSpPr>
          <p:nvPr/>
        </p:nvSpPr>
        <p:spPr>
          <a:xfrm>
            <a:off x="457200" y="2926080"/>
            <a:ext cx="3200400" cy="3379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defRPr/>
            </a:pPr>
            <a:r>
              <a:rPr lang="en-IN" sz="1800" dirty="0">
                <a:solidFill>
                  <a:schemeClr val="bg1"/>
                </a:solidFill>
              </a:rPr>
              <a:t>Socialization and Deployment:</a:t>
            </a:r>
          </a:p>
          <a:p>
            <a:pPr marL="285750" indent="-285750">
              <a:buFont typeface="Wingdings" panose="05000000000000000000" pitchFamily="2" charset="2"/>
              <a:buChar char="§"/>
              <a:defRPr/>
            </a:pPr>
            <a:r>
              <a:rPr lang="en-IN" sz="1800" dirty="0">
                <a:solidFill>
                  <a:schemeClr val="bg1"/>
                </a:solidFill>
              </a:rPr>
              <a:t>Accurate Timeline for Initiatives</a:t>
            </a:r>
          </a:p>
          <a:p>
            <a:pPr marL="285750" indent="-285750">
              <a:buFont typeface="Wingdings" panose="05000000000000000000" pitchFamily="2" charset="2"/>
              <a:buChar char="§"/>
              <a:defRPr/>
            </a:pPr>
            <a:r>
              <a:rPr lang="en-IN" sz="1800" dirty="0">
                <a:solidFill>
                  <a:schemeClr val="bg1"/>
                </a:solidFill>
              </a:rPr>
              <a:t>Detailed Project plans with ownership (Asana)</a:t>
            </a:r>
          </a:p>
          <a:p>
            <a:pPr marL="285750" indent="-285750">
              <a:buFont typeface="Wingdings" panose="05000000000000000000" pitchFamily="2" charset="2"/>
              <a:buChar char="§"/>
              <a:defRPr/>
            </a:pPr>
            <a:r>
              <a:rPr lang="en-IN" sz="1800" dirty="0">
                <a:solidFill>
                  <a:schemeClr val="bg1"/>
                </a:solidFill>
              </a:rPr>
              <a:t>Team collaboration and tracking</a:t>
            </a:r>
            <a:endParaRPr lang="en-US" sz="1800" dirty="0">
              <a:solidFill>
                <a:schemeClr val="bg1"/>
              </a:solidFill>
            </a:endParaRPr>
          </a:p>
        </p:txBody>
      </p:sp>
      <p:sp>
        <p:nvSpPr>
          <p:cNvPr id="23" name="Graphic 8">
            <a:extLst>
              <a:ext uri="{FF2B5EF4-FFF2-40B4-BE49-F238E27FC236}">
                <a16:creationId xmlns:a16="http://schemas.microsoft.com/office/drawing/2014/main" id="{8001DDA6-8FD2-4B86-937F-13FB0F9E61F6}"/>
              </a:ext>
            </a:extLst>
          </p:cNvPr>
          <p:cNvSpPr/>
          <p:nvPr/>
        </p:nvSpPr>
        <p:spPr>
          <a:xfrm>
            <a:off x="3240303" y="3223057"/>
            <a:ext cx="746496" cy="411886"/>
          </a:xfrm>
          <a:custGeom>
            <a:avLst/>
            <a:gdLst>
              <a:gd name="connsiteX0" fmla="*/ 447675 w 495300"/>
              <a:gd name="connsiteY0" fmla="*/ 188338 h 295275"/>
              <a:gd name="connsiteX1" fmla="*/ 454748 w 495300"/>
              <a:gd name="connsiteY1" fmla="*/ 114590 h 295275"/>
              <a:gd name="connsiteX2" fmla="*/ 381000 w 495300"/>
              <a:gd name="connsiteY2" fmla="*/ 107516 h 295275"/>
              <a:gd name="connsiteX3" fmla="*/ 373927 w 495300"/>
              <a:gd name="connsiteY3" fmla="*/ 181265 h 295275"/>
              <a:gd name="connsiteX4" fmla="*/ 381000 w 495300"/>
              <a:gd name="connsiteY4" fmla="*/ 188338 h 295275"/>
              <a:gd name="connsiteX5" fmla="*/ 352425 w 495300"/>
              <a:gd name="connsiteY5" fmla="*/ 210627 h 295275"/>
              <a:gd name="connsiteX6" fmla="*/ 283940 w 495300"/>
              <a:gd name="connsiteY6" fmla="*/ 120996 h 295275"/>
              <a:gd name="connsiteX7" fmla="*/ 301985 w 495300"/>
              <a:gd name="connsiteY7" fmla="*/ 29270 h 295275"/>
              <a:gd name="connsiteX8" fmla="*/ 210259 w 495300"/>
              <a:gd name="connsiteY8" fmla="*/ 11224 h 295275"/>
              <a:gd name="connsiteX9" fmla="*/ 192214 w 495300"/>
              <a:gd name="connsiteY9" fmla="*/ 102951 h 295275"/>
              <a:gd name="connsiteX10" fmla="*/ 210979 w 495300"/>
              <a:gd name="connsiteY10" fmla="*/ 121473 h 295275"/>
              <a:gd name="connsiteX11" fmla="*/ 144304 w 495300"/>
              <a:gd name="connsiteY11" fmla="*/ 210627 h 295275"/>
              <a:gd name="connsiteX12" fmla="*/ 114300 w 495300"/>
              <a:gd name="connsiteY12" fmla="*/ 188338 h 295275"/>
              <a:gd name="connsiteX13" fmla="*/ 121373 w 495300"/>
              <a:gd name="connsiteY13" fmla="*/ 114590 h 295275"/>
              <a:gd name="connsiteX14" fmla="*/ 47625 w 495300"/>
              <a:gd name="connsiteY14" fmla="*/ 107516 h 295275"/>
              <a:gd name="connsiteX15" fmla="*/ 40552 w 495300"/>
              <a:gd name="connsiteY15" fmla="*/ 181265 h 295275"/>
              <a:gd name="connsiteX16" fmla="*/ 47625 w 495300"/>
              <a:gd name="connsiteY16" fmla="*/ 188338 h 295275"/>
              <a:gd name="connsiteX17" fmla="*/ 0 w 495300"/>
              <a:gd name="connsiteY17" fmla="*/ 262157 h 295275"/>
              <a:gd name="connsiteX18" fmla="*/ 0 w 495300"/>
              <a:gd name="connsiteY18" fmla="*/ 285969 h 295275"/>
              <a:gd name="connsiteX19" fmla="*/ 9525 w 495300"/>
              <a:gd name="connsiteY19" fmla="*/ 295494 h 295275"/>
              <a:gd name="connsiteX20" fmla="*/ 485775 w 495300"/>
              <a:gd name="connsiteY20" fmla="*/ 295494 h 295275"/>
              <a:gd name="connsiteX21" fmla="*/ 495300 w 495300"/>
              <a:gd name="connsiteY21" fmla="*/ 285969 h 295275"/>
              <a:gd name="connsiteX22" fmla="*/ 495300 w 495300"/>
              <a:gd name="connsiteY22" fmla="*/ 262157 h 295275"/>
              <a:gd name="connsiteX23" fmla="*/ 447675 w 495300"/>
              <a:gd name="connsiteY23" fmla="*/ 188338 h 295275"/>
              <a:gd name="connsiteX24" fmla="*/ 381000 w 495300"/>
              <a:gd name="connsiteY24" fmla="*/ 147857 h 295275"/>
              <a:gd name="connsiteX25" fmla="*/ 414338 w 495300"/>
              <a:gd name="connsiteY25" fmla="*/ 114519 h 295275"/>
              <a:gd name="connsiteX26" fmla="*/ 447675 w 495300"/>
              <a:gd name="connsiteY26" fmla="*/ 147857 h 295275"/>
              <a:gd name="connsiteX27" fmla="*/ 414338 w 495300"/>
              <a:gd name="connsiteY27" fmla="*/ 181194 h 295275"/>
              <a:gd name="connsiteX28" fmla="*/ 381000 w 495300"/>
              <a:gd name="connsiteY28" fmla="*/ 147857 h 295275"/>
              <a:gd name="connsiteX29" fmla="*/ 200025 w 495300"/>
              <a:gd name="connsiteY29" fmla="*/ 66228 h 295275"/>
              <a:gd name="connsiteX30" fmla="*/ 246983 w 495300"/>
              <a:gd name="connsiteY30" fmla="*/ 19079 h 295275"/>
              <a:gd name="connsiteX31" fmla="*/ 294132 w 495300"/>
              <a:gd name="connsiteY31" fmla="*/ 66037 h 295275"/>
              <a:gd name="connsiteX32" fmla="*/ 247174 w 495300"/>
              <a:gd name="connsiteY32" fmla="*/ 113186 h 295275"/>
              <a:gd name="connsiteX33" fmla="*/ 247079 w 495300"/>
              <a:gd name="connsiteY33" fmla="*/ 113186 h 295275"/>
              <a:gd name="connsiteX34" fmla="*/ 200025 w 495300"/>
              <a:gd name="connsiteY34" fmla="*/ 66228 h 295275"/>
              <a:gd name="connsiteX35" fmla="*/ 47625 w 495300"/>
              <a:gd name="connsiteY35" fmla="*/ 147857 h 295275"/>
              <a:gd name="connsiteX36" fmla="*/ 80963 w 495300"/>
              <a:gd name="connsiteY36" fmla="*/ 114519 h 295275"/>
              <a:gd name="connsiteX37" fmla="*/ 114300 w 495300"/>
              <a:gd name="connsiteY37" fmla="*/ 147857 h 295275"/>
              <a:gd name="connsiteX38" fmla="*/ 80963 w 495300"/>
              <a:gd name="connsiteY38" fmla="*/ 181194 h 295275"/>
              <a:gd name="connsiteX39" fmla="*/ 47625 w 495300"/>
              <a:gd name="connsiteY39" fmla="*/ 147857 h 295275"/>
              <a:gd name="connsiteX40" fmla="*/ 19050 w 495300"/>
              <a:gd name="connsiteY40" fmla="*/ 262157 h 295275"/>
              <a:gd name="connsiteX41" fmla="*/ 80963 w 495300"/>
              <a:gd name="connsiteY41" fmla="*/ 200244 h 295275"/>
              <a:gd name="connsiteX42" fmla="*/ 142875 w 495300"/>
              <a:gd name="connsiteY42" fmla="*/ 262157 h 295275"/>
              <a:gd name="connsiteX43" fmla="*/ 142875 w 495300"/>
              <a:gd name="connsiteY43" fmla="*/ 276444 h 295275"/>
              <a:gd name="connsiteX44" fmla="*/ 19050 w 495300"/>
              <a:gd name="connsiteY44" fmla="*/ 276444 h 295275"/>
              <a:gd name="connsiteX45" fmla="*/ 161925 w 495300"/>
              <a:gd name="connsiteY45" fmla="*/ 262157 h 295275"/>
              <a:gd name="connsiteX46" fmla="*/ 161925 w 495300"/>
              <a:gd name="connsiteY46" fmla="*/ 219294 h 295275"/>
              <a:gd name="connsiteX47" fmla="*/ 247650 w 495300"/>
              <a:gd name="connsiteY47" fmla="*/ 133569 h 295275"/>
              <a:gd name="connsiteX48" fmla="*/ 333375 w 495300"/>
              <a:gd name="connsiteY48" fmla="*/ 219294 h 295275"/>
              <a:gd name="connsiteX49" fmla="*/ 333375 w 495300"/>
              <a:gd name="connsiteY49" fmla="*/ 276444 h 295275"/>
              <a:gd name="connsiteX50" fmla="*/ 161925 w 495300"/>
              <a:gd name="connsiteY50" fmla="*/ 276444 h 295275"/>
              <a:gd name="connsiteX51" fmla="*/ 476250 w 495300"/>
              <a:gd name="connsiteY51" fmla="*/ 276444 h 295275"/>
              <a:gd name="connsiteX52" fmla="*/ 352425 w 495300"/>
              <a:gd name="connsiteY52" fmla="*/ 276444 h 295275"/>
              <a:gd name="connsiteX53" fmla="*/ 352425 w 495300"/>
              <a:gd name="connsiteY53" fmla="*/ 262157 h 295275"/>
              <a:gd name="connsiteX54" fmla="*/ 414338 w 495300"/>
              <a:gd name="connsiteY54" fmla="*/ 200244 h 295275"/>
              <a:gd name="connsiteX55" fmla="*/ 476250 w 495300"/>
              <a:gd name="connsiteY55" fmla="*/ 26215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5300" h="295275">
                <a:moveTo>
                  <a:pt x="447675" y="188338"/>
                </a:moveTo>
                <a:cubicBezTo>
                  <a:pt x="469993" y="169926"/>
                  <a:pt x="473160" y="136908"/>
                  <a:pt x="454748" y="114590"/>
                </a:cubicBezTo>
                <a:cubicBezTo>
                  <a:pt x="436336" y="92271"/>
                  <a:pt x="403318" y="89104"/>
                  <a:pt x="381000" y="107516"/>
                </a:cubicBezTo>
                <a:cubicBezTo>
                  <a:pt x="358682" y="125927"/>
                  <a:pt x="355515" y="158946"/>
                  <a:pt x="373927" y="181265"/>
                </a:cubicBezTo>
                <a:cubicBezTo>
                  <a:pt x="376053" y="183842"/>
                  <a:pt x="378422" y="186211"/>
                  <a:pt x="381000" y="188338"/>
                </a:cubicBezTo>
                <a:cubicBezTo>
                  <a:pt x="369932" y="193543"/>
                  <a:pt x="360169" y="201160"/>
                  <a:pt x="352425" y="210627"/>
                </a:cubicBezTo>
                <a:cubicBezTo>
                  <a:pt x="349000" y="169962"/>
                  <a:pt x="322276" y="134987"/>
                  <a:pt x="283940" y="120996"/>
                </a:cubicBezTo>
                <a:cubicBezTo>
                  <a:pt x="314253" y="100650"/>
                  <a:pt x="322332" y="59583"/>
                  <a:pt x="301985" y="29270"/>
                </a:cubicBezTo>
                <a:cubicBezTo>
                  <a:pt x="281639" y="-1043"/>
                  <a:pt x="240572" y="-9122"/>
                  <a:pt x="210259" y="11224"/>
                </a:cubicBezTo>
                <a:cubicBezTo>
                  <a:pt x="179946" y="31571"/>
                  <a:pt x="171867" y="72639"/>
                  <a:pt x="192214" y="102951"/>
                </a:cubicBezTo>
                <a:cubicBezTo>
                  <a:pt x="197162" y="110323"/>
                  <a:pt x="203544" y="116621"/>
                  <a:pt x="210979" y="121473"/>
                </a:cubicBezTo>
                <a:cubicBezTo>
                  <a:pt x="173498" y="135948"/>
                  <a:pt x="147596" y="170583"/>
                  <a:pt x="144304" y="210627"/>
                </a:cubicBezTo>
                <a:cubicBezTo>
                  <a:pt x="136151" y="200986"/>
                  <a:pt x="125883" y="193359"/>
                  <a:pt x="114300" y="188338"/>
                </a:cubicBezTo>
                <a:cubicBezTo>
                  <a:pt x="136618" y="169926"/>
                  <a:pt x="139785" y="136908"/>
                  <a:pt x="121373" y="114590"/>
                </a:cubicBezTo>
                <a:cubicBezTo>
                  <a:pt x="102961" y="92271"/>
                  <a:pt x="69943" y="89104"/>
                  <a:pt x="47625" y="107516"/>
                </a:cubicBezTo>
                <a:cubicBezTo>
                  <a:pt x="25307" y="125927"/>
                  <a:pt x="22140" y="158946"/>
                  <a:pt x="40552" y="181265"/>
                </a:cubicBezTo>
                <a:cubicBezTo>
                  <a:pt x="42679" y="183842"/>
                  <a:pt x="45047" y="186211"/>
                  <a:pt x="47625" y="188338"/>
                </a:cubicBezTo>
                <a:cubicBezTo>
                  <a:pt x="18637" y="201463"/>
                  <a:pt x="9" y="230336"/>
                  <a:pt x="0" y="262157"/>
                </a:cubicBezTo>
                <a:lnTo>
                  <a:pt x="0" y="285969"/>
                </a:lnTo>
                <a:cubicBezTo>
                  <a:pt x="0" y="291230"/>
                  <a:pt x="4265" y="295494"/>
                  <a:pt x="9525" y="295494"/>
                </a:cubicBezTo>
                <a:lnTo>
                  <a:pt x="485775" y="295494"/>
                </a:lnTo>
                <a:cubicBezTo>
                  <a:pt x="491036" y="295494"/>
                  <a:pt x="495300" y="291230"/>
                  <a:pt x="495300" y="285969"/>
                </a:cubicBezTo>
                <a:lnTo>
                  <a:pt x="495300" y="262157"/>
                </a:lnTo>
                <a:cubicBezTo>
                  <a:pt x="495291" y="230336"/>
                  <a:pt x="476663" y="201463"/>
                  <a:pt x="447675" y="188338"/>
                </a:cubicBezTo>
                <a:close/>
                <a:moveTo>
                  <a:pt x="381000" y="147857"/>
                </a:moveTo>
                <a:cubicBezTo>
                  <a:pt x="381000" y="129445"/>
                  <a:pt x="395926" y="114519"/>
                  <a:pt x="414338" y="114519"/>
                </a:cubicBezTo>
                <a:cubicBezTo>
                  <a:pt x="432749" y="114519"/>
                  <a:pt x="447675" y="129445"/>
                  <a:pt x="447675" y="147857"/>
                </a:cubicBezTo>
                <a:cubicBezTo>
                  <a:pt x="447675" y="166269"/>
                  <a:pt x="432749" y="181194"/>
                  <a:pt x="414338" y="181194"/>
                </a:cubicBezTo>
                <a:cubicBezTo>
                  <a:pt x="395926" y="181194"/>
                  <a:pt x="381000" y="166269"/>
                  <a:pt x="381000" y="147857"/>
                </a:cubicBezTo>
                <a:close/>
                <a:moveTo>
                  <a:pt x="200025" y="66228"/>
                </a:moveTo>
                <a:cubicBezTo>
                  <a:pt x="199973" y="40241"/>
                  <a:pt x="220996" y="19131"/>
                  <a:pt x="246983" y="19079"/>
                </a:cubicBezTo>
                <a:cubicBezTo>
                  <a:pt x="272970" y="19026"/>
                  <a:pt x="294080" y="40050"/>
                  <a:pt x="294132" y="66037"/>
                </a:cubicBezTo>
                <a:cubicBezTo>
                  <a:pt x="294184" y="92024"/>
                  <a:pt x="273161" y="113133"/>
                  <a:pt x="247174" y="113186"/>
                </a:cubicBezTo>
                <a:cubicBezTo>
                  <a:pt x="247142" y="113186"/>
                  <a:pt x="247110" y="113186"/>
                  <a:pt x="247079" y="113186"/>
                </a:cubicBezTo>
                <a:cubicBezTo>
                  <a:pt x="221129" y="113186"/>
                  <a:pt x="200077" y="92177"/>
                  <a:pt x="200025" y="66228"/>
                </a:cubicBezTo>
                <a:close/>
                <a:moveTo>
                  <a:pt x="47625" y="147857"/>
                </a:moveTo>
                <a:cubicBezTo>
                  <a:pt x="47625" y="129445"/>
                  <a:pt x="62551" y="114519"/>
                  <a:pt x="80963" y="114519"/>
                </a:cubicBezTo>
                <a:cubicBezTo>
                  <a:pt x="99374" y="114519"/>
                  <a:pt x="114300" y="129445"/>
                  <a:pt x="114300" y="147857"/>
                </a:cubicBezTo>
                <a:cubicBezTo>
                  <a:pt x="114300" y="166269"/>
                  <a:pt x="99374" y="181194"/>
                  <a:pt x="80963" y="181194"/>
                </a:cubicBezTo>
                <a:cubicBezTo>
                  <a:pt x="62551" y="181194"/>
                  <a:pt x="47625" y="166269"/>
                  <a:pt x="47625" y="147857"/>
                </a:cubicBezTo>
                <a:close/>
                <a:moveTo>
                  <a:pt x="19050" y="262157"/>
                </a:moveTo>
                <a:cubicBezTo>
                  <a:pt x="19050" y="227963"/>
                  <a:pt x="46769" y="200244"/>
                  <a:pt x="80963" y="200244"/>
                </a:cubicBezTo>
                <a:cubicBezTo>
                  <a:pt x="115156" y="200244"/>
                  <a:pt x="142875" y="227963"/>
                  <a:pt x="142875" y="262157"/>
                </a:cubicBezTo>
                <a:lnTo>
                  <a:pt x="142875" y="276444"/>
                </a:lnTo>
                <a:lnTo>
                  <a:pt x="19050" y="276444"/>
                </a:lnTo>
                <a:close/>
                <a:moveTo>
                  <a:pt x="161925" y="262157"/>
                </a:moveTo>
                <a:lnTo>
                  <a:pt x="161925" y="219294"/>
                </a:lnTo>
                <a:cubicBezTo>
                  <a:pt x="161925" y="171949"/>
                  <a:pt x="200305" y="133569"/>
                  <a:pt x="247650" y="133569"/>
                </a:cubicBezTo>
                <a:cubicBezTo>
                  <a:pt x="294995" y="133569"/>
                  <a:pt x="333375" y="171949"/>
                  <a:pt x="333375" y="219294"/>
                </a:cubicBezTo>
                <a:lnTo>
                  <a:pt x="333375" y="276444"/>
                </a:lnTo>
                <a:lnTo>
                  <a:pt x="161925" y="276444"/>
                </a:lnTo>
                <a:close/>
                <a:moveTo>
                  <a:pt x="476250" y="276444"/>
                </a:moveTo>
                <a:lnTo>
                  <a:pt x="352425" y="276444"/>
                </a:lnTo>
                <a:lnTo>
                  <a:pt x="352425" y="262157"/>
                </a:lnTo>
                <a:cubicBezTo>
                  <a:pt x="352425" y="227963"/>
                  <a:pt x="380144" y="200244"/>
                  <a:pt x="414338" y="200244"/>
                </a:cubicBezTo>
                <a:cubicBezTo>
                  <a:pt x="448531" y="200244"/>
                  <a:pt x="476250" y="227963"/>
                  <a:pt x="476250" y="262157"/>
                </a:cubicBezTo>
                <a:close/>
              </a:path>
            </a:pathLst>
          </a:custGeom>
          <a:solidFill>
            <a:srgbClr val="ED7D31"/>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76898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600BF-74FA-8063-B088-1E058FCE5FE0}"/>
              </a:ext>
            </a:extLst>
          </p:cNvPr>
          <p:cNvPicPr>
            <a:picLocks noChangeAspect="1"/>
          </p:cNvPicPr>
          <p:nvPr/>
        </p:nvPicPr>
        <p:blipFill rotWithShape="1">
          <a:blip r:embed="rId3"/>
          <a:srcRect l="5946" r="4869"/>
          <a:stretch/>
        </p:blipFill>
        <p:spPr>
          <a:xfrm>
            <a:off x="4189154" y="162129"/>
            <a:ext cx="7909959" cy="6534093"/>
          </a:xfrm>
          <a:prstGeom prst="rect">
            <a:avLst/>
          </a:prstGeom>
        </p:spPr>
      </p:pic>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605896"/>
            <a:ext cx="3084844" cy="5646208"/>
          </a:xfrm>
        </p:spPr>
        <p:txBody>
          <a:bodyPr anchor="ctr">
            <a:normAutofit/>
          </a:bodyPr>
          <a:lstStyle/>
          <a:p>
            <a:r>
              <a:rPr lang="en-US" sz="3600" dirty="0">
                <a:solidFill>
                  <a:srgbClr val="FFFFFF"/>
                </a:solidFill>
              </a:rPr>
              <a:t>Agenda</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513664" y="605896"/>
            <a:ext cx="6642015" cy="5646208"/>
          </a:xfrm>
        </p:spPr>
        <p:txBody>
          <a:bodyPr anchor="ctr">
            <a:normAutofit/>
          </a:bodyPr>
          <a:lstStyle/>
          <a:p>
            <a:pPr>
              <a:buFont typeface="Wingdings" panose="05000000000000000000" pitchFamily="2" charset="2"/>
              <a:buChar char="§"/>
            </a:pPr>
            <a:r>
              <a:rPr lang="en-US" dirty="0"/>
              <a:t>  </a:t>
            </a:r>
            <a:r>
              <a:rPr lang="en-US" b="1" dirty="0">
                <a:solidFill>
                  <a:schemeClr val="bg1">
                    <a:lumMod val="85000"/>
                  </a:schemeClr>
                </a:solidFill>
              </a:rPr>
              <a:t>Building a Chainalysis Academy Strategy</a:t>
            </a:r>
          </a:p>
          <a:p>
            <a:pPr>
              <a:buFont typeface="Wingdings" panose="05000000000000000000" pitchFamily="2" charset="2"/>
              <a:buChar char="§"/>
            </a:pPr>
            <a:r>
              <a:rPr lang="en-US" b="1" dirty="0"/>
              <a:t>  A robust premium offering for top-tier strategic customers</a:t>
            </a:r>
          </a:p>
          <a:p>
            <a:pPr>
              <a:buFont typeface="Wingdings" panose="05000000000000000000" pitchFamily="2" charset="2"/>
              <a:buChar char="§"/>
            </a:pPr>
            <a:r>
              <a:rPr lang="en-US" b="1" dirty="0"/>
              <a:t>  2 Technical Enhancements and improvements for exploration</a:t>
            </a:r>
          </a:p>
          <a:p>
            <a:pPr>
              <a:buFont typeface="Wingdings" panose="05000000000000000000" pitchFamily="2" charset="2"/>
              <a:buChar char="§"/>
            </a:pPr>
            <a:r>
              <a:rPr lang="en-US" b="1" dirty="0"/>
              <a:t>  2 Content Production Adjustments to explore</a:t>
            </a:r>
          </a:p>
        </p:txBody>
      </p:sp>
    </p:spTree>
    <p:extLst>
      <p:ext uri="{BB962C8B-B14F-4D97-AF65-F5344CB8AC3E}">
        <p14:creationId xmlns:p14="http://schemas.microsoft.com/office/powerpoint/2010/main" val="84838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4" y="667541"/>
            <a:ext cx="3322746" cy="1640468"/>
          </a:xfrm>
        </p:spPr>
        <p:txBody>
          <a:bodyPr>
            <a:normAutofit/>
          </a:bodyPr>
          <a:lstStyle/>
          <a:p>
            <a:r>
              <a:rPr lang="en-US" dirty="0"/>
              <a:t>Platinum Academy Offering</a:t>
            </a:r>
          </a:p>
        </p:txBody>
      </p:sp>
      <p:sp>
        <p:nvSpPr>
          <p:cNvPr id="346" name="Text Placeholder 345">
            <a:extLst>
              <a:ext uri="{FF2B5EF4-FFF2-40B4-BE49-F238E27FC236}">
                <a16:creationId xmlns:a16="http://schemas.microsoft.com/office/drawing/2014/main" id="{1CFD666B-B84F-9945-7D92-D1AB42D43E85}"/>
              </a:ext>
            </a:extLst>
          </p:cNvPr>
          <p:cNvSpPr>
            <a:spLocks noGrp="1"/>
          </p:cNvSpPr>
          <p:nvPr>
            <p:ph type="body" sz="half" idx="2"/>
          </p:nvPr>
        </p:nvSpPr>
        <p:spPr/>
        <p:txBody>
          <a:bodyPr>
            <a:normAutofit/>
          </a:bodyPr>
          <a:lstStyle/>
          <a:p>
            <a:pPr marR="0" lvl="0" fontAlgn="auto">
              <a:tabLst/>
              <a:defRPr/>
            </a:pPr>
            <a:r>
              <a:rPr lang="en-IN" sz="1800" dirty="0"/>
              <a:t>Adoption Tool Kit Premium offering for top tier enterprise accounts that have:</a:t>
            </a:r>
          </a:p>
          <a:p>
            <a:pPr marL="285750" marR="0" lvl="0" indent="-285750" fontAlgn="auto">
              <a:buFont typeface="Wingdings" panose="05000000000000000000" pitchFamily="2" charset="2"/>
              <a:buChar char="§"/>
              <a:tabLst/>
              <a:defRPr/>
            </a:pPr>
            <a:r>
              <a:rPr lang="en-IN" sz="1800" dirty="0"/>
              <a:t>Evolving processes</a:t>
            </a:r>
          </a:p>
          <a:p>
            <a:pPr marL="285750" marR="0" lvl="0" indent="-285750" fontAlgn="auto">
              <a:buFont typeface="Wingdings" panose="05000000000000000000" pitchFamily="2" charset="2"/>
              <a:buChar char="§"/>
              <a:tabLst/>
              <a:defRPr/>
            </a:pPr>
            <a:r>
              <a:rPr lang="en-IN" sz="1800" dirty="0"/>
              <a:t>Fluid workforce</a:t>
            </a:r>
          </a:p>
          <a:p>
            <a:pPr marL="285750" marR="0" lvl="0" indent="-285750" fontAlgn="auto">
              <a:buFont typeface="Wingdings" panose="05000000000000000000" pitchFamily="2" charset="2"/>
              <a:buChar char="§"/>
              <a:tabLst/>
              <a:defRPr/>
            </a:pPr>
            <a:r>
              <a:rPr lang="en-IN" sz="1800" dirty="0"/>
              <a:t>Job role changes</a:t>
            </a:r>
            <a:endParaRPr lang="en-US" sz="1800" dirty="0"/>
          </a:p>
        </p:txBody>
      </p:sp>
      <p:grpSp>
        <p:nvGrpSpPr>
          <p:cNvPr id="3" name="Group 2">
            <a:extLst>
              <a:ext uri="{FF2B5EF4-FFF2-40B4-BE49-F238E27FC236}">
                <a16:creationId xmlns:a16="http://schemas.microsoft.com/office/drawing/2014/main" id="{7AC53F99-76E6-F1B7-E5F2-B09FBF4ED72D}"/>
              </a:ext>
            </a:extLst>
          </p:cNvPr>
          <p:cNvGrpSpPr/>
          <p:nvPr/>
        </p:nvGrpSpPr>
        <p:grpSpPr>
          <a:xfrm>
            <a:off x="4413352" y="1729268"/>
            <a:ext cx="4218695" cy="2513765"/>
            <a:chOff x="767753" y="1055179"/>
            <a:chExt cx="4218695" cy="2513765"/>
          </a:xfrm>
        </p:grpSpPr>
        <p:sp>
          <p:nvSpPr>
            <p:cNvPr id="4" name="Half Frame 3">
              <a:extLst>
                <a:ext uri="{FF2B5EF4-FFF2-40B4-BE49-F238E27FC236}">
                  <a16:creationId xmlns:a16="http://schemas.microsoft.com/office/drawing/2014/main" id="{B77E5F86-D1AA-F3A7-7341-BDC659F42B2D}"/>
                </a:ext>
              </a:extLst>
            </p:cNvPr>
            <p:cNvSpPr/>
            <p:nvPr/>
          </p:nvSpPr>
          <p:spPr>
            <a:xfrm>
              <a:off x="767753" y="1401678"/>
              <a:ext cx="1640468" cy="1640468"/>
            </a:xfrm>
            <a:prstGeom prst="halfFrame">
              <a:avLst>
                <a:gd name="adj1" fmla="val 3932"/>
                <a:gd name="adj2" fmla="val 3836"/>
              </a:avLst>
            </a:prstGeom>
            <a:solidFill>
              <a:srgbClr val="CC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85000"/>
                </a:lnSpc>
              </a:pPr>
              <a:endParaRPr lang="en-US" sz="2000" dirty="0">
                <a:solidFill>
                  <a:schemeClr val="bg1"/>
                </a:solidFill>
                <a:latin typeface="+mj-lt"/>
              </a:endParaRPr>
            </a:p>
          </p:txBody>
        </p:sp>
        <p:sp>
          <p:nvSpPr>
            <p:cNvPr id="5" name="Rounded Rectangle 13">
              <a:extLst>
                <a:ext uri="{FF2B5EF4-FFF2-40B4-BE49-F238E27FC236}">
                  <a16:creationId xmlns:a16="http://schemas.microsoft.com/office/drawing/2014/main" id="{6CD67DF8-C31B-17DA-D499-13A0675E95C7}"/>
                </a:ext>
              </a:extLst>
            </p:cNvPr>
            <p:cNvSpPr/>
            <p:nvPr/>
          </p:nvSpPr>
          <p:spPr>
            <a:xfrm>
              <a:off x="1048903" y="1634673"/>
              <a:ext cx="3937545" cy="1934271"/>
            </a:xfrm>
            <a:prstGeom prst="roundRect">
              <a:avLst>
                <a:gd name="adj" fmla="val 3157"/>
              </a:avLst>
            </a:prstGeom>
            <a:solidFill>
              <a:srgbClr val="B52007">
                <a:alpha val="90000"/>
              </a:srgbClr>
            </a:solidFill>
            <a:ln/>
          </p:spPr>
          <p:style>
            <a:lnRef idx="3">
              <a:schemeClr val="lt1"/>
            </a:lnRef>
            <a:fillRef idx="1">
              <a:schemeClr val="accent1"/>
            </a:fillRef>
            <a:effectRef idx="1">
              <a:schemeClr val="accent1"/>
            </a:effectRef>
            <a:fontRef idx="minor">
              <a:schemeClr val="lt1"/>
            </a:fontRef>
          </p:style>
          <p:txBody>
            <a:bodyPr lIns="91436" tIns="45718" rIns="91436" bIns="45718" rtlCol="0" anchor="ctr"/>
            <a:lstStyle/>
            <a:p>
              <a:pPr algn="ctr">
                <a:lnSpc>
                  <a:spcPct val="85000"/>
                </a:lnSpc>
              </a:pPr>
              <a:endParaRPr lang="en-US" sz="2000" dirty="0">
                <a:solidFill>
                  <a:prstClr val="white"/>
                </a:solidFill>
                <a:latin typeface="+mj-lt"/>
              </a:endParaRPr>
            </a:p>
          </p:txBody>
        </p:sp>
        <p:sp>
          <p:nvSpPr>
            <p:cNvPr id="6" name="TextBox 5">
              <a:extLst>
                <a:ext uri="{FF2B5EF4-FFF2-40B4-BE49-F238E27FC236}">
                  <a16:creationId xmlns:a16="http://schemas.microsoft.com/office/drawing/2014/main" id="{5CC95CE4-4E39-BEA2-95F1-DE1BB163D085}"/>
                </a:ext>
              </a:extLst>
            </p:cNvPr>
            <p:cNvSpPr txBox="1"/>
            <p:nvPr/>
          </p:nvSpPr>
          <p:spPr bwMode="auto">
            <a:xfrm>
              <a:off x="767753" y="1055179"/>
              <a:ext cx="1640468" cy="31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ctr" eaLnBrk="1" hangingPunct="1">
                <a:lnSpc>
                  <a:spcPct val="90000"/>
                </a:lnSpc>
              </a:pPr>
              <a:r>
                <a:rPr lang="en-US" sz="2000" b="1" dirty="0">
                  <a:solidFill>
                    <a:srgbClr val="CC0000"/>
                  </a:solidFill>
                  <a:latin typeface="Calibri" charset="0"/>
                </a:rPr>
                <a:t>Live Training</a:t>
              </a:r>
            </a:p>
          </p:txBody>
        </p:sp>
        <p:sp>
          <p:nvSpPr>
            <p:cNvPr id="8" name="TextBox 7">
              <a:extLst>
                <a:ext uri="{FF2B5EF4-FFF2-40B4-BE49-F238E27FC236}">
                  <a16:creationId xmlns:a16="http://schemas.microsoft.com/office/drawing/2014/main" id="{BD70AD48-D59A-FA45-565B-D20A9793F67D}"/>
                </a:ext>
              </a:extLst>
            </p:cNvPr>
            <p:cNvSpPr txBox="1"/>
            <p:nvPr/>
          </p:nvSpPr>
          <p:spPr bwMode="auto">
            <a:xfrm>
              <a:off x="1152370" y="1873484"/>
              <a:ext cx="2415034" cy="1343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eaLnBrk="1" hangingPunct="1">
                <a:lnSpc>
                  <a:spcPct val="90000"/>
                </a:lnSpc>
              </a:pPr>
              <a:r>
                <a:rPr lang="en-US" dirty="0">
                  <a:solidFill>
                    <a:schemeClr val="bg1"/>
                  </a:solidFill>
                  <a:latin typeface="Calibri" charset="0"/>
                </a:rPr>
                <a:t>Instructor-led</a:t>
              </a:r>
            </a:p>
            <a:p>
              <a:pPr eaLnBrk="1" hangingPunct="1">
                <a:lnSpc>
                  <a:spcPct val="90000"/>
                </a:lnSpc>
              </a:pPr>
              <a:endParaRPr lang="en-US" dirty="0">
                <a:solidFill>
                  <a:schemeClr val="bg1"/>
                </a:solidFill>
                <a:latin typeface="Calibri" charset="0"/>
              </a:endParaRPr>
            </a:p>
            <a:p>
              <a:pPr eaLnBrk="1" hangingPunct="1">
                <a:lnSpc>
                  <a:spcPct val="90000"/>
                </a:lnSpc>
              </a:pPr>
              <a:r>
                <a:rPr lang="en-US" dirty="0">
                  <a:solidFill>
                    <a:schemeClr val="bg1"/>
                  </a:solidFill>
                  <a:latin typeface="Calibri" charset="0"/>
                </a:rPr>
                <a:t>Virtual Classroom</a:t>
              </a:r>
            </a:p>
            <a:p>
              <a:pPr eaLnBrk="1" hangingPunct="1">
                <a:lnSpc>
                  <a:spcPct val="90000"/>
                </a:lnSpc>
              </a:pPr>
              <a:endParaRPr lang="en-US" dirty="0">
                <a:solidFill>
                  <a:schemeClr val="bg1"/>
                </a:solidFill>
                <a:latin typeface="Calibri" charset="0"/>
              </a:endParaRPr>
            </a:p>
            <a:p>
              <a:pPr eaLnBrk="1" hangingPunct="1">
                <a:lnSpc>
                  <a:spcPct val="90000"/>
                </a:lnSpc>
              </a:pPr>
              <a:r>
                <a:rPr lang="en-US" dirty="0">
                  <a:solidFill>
                    <a:schemeClr val="bg1"/>
                  </a:solidFill>
                  <a:latin typeface="Calibri" charset="0"/>
                </a:rPr>
                <a:t>Dedicated/On-site</a:t>
              </a:r>
            </a:p>
          </p:txBody>
        </p:sp>
      </p:grpSp>
      <p:grpSp>
        <p:nvGrpSpPr>
          <p:cNvPr id="9" name="Group 8">
            <a:extLst>
              <a:ext uri="{FF2B5EF4-FFF2-40B4-BE49-F238E27FC236}">
                <a16:creationId xmlns:a16="http://schemas.microsoft.com/office/drawing/2014/main" id="{418E4CCA-A732-DE0F-FCB0-8231DF3C46DA}"/>
              </a:ext>
            </a:extLst>
          </p:cNvPr>
          <p:cNvGrpSpPr/>
          <p:nvPr/>
        </p:nvGrpSpPr>
        <p:grpSpPr>
          <a:xfrm>
            <a:off x="7406509" y="1289831"/>
            <a:ext cx="4450637" cy="2695195"/>
            <a:chOff x="3760910" y="615742"/>
            <a:chExt cx="4450637" cy="2695195"/>
          </a:xfrm>
        </p:grpSpPr>
        <p:sp>
          <p:nvSpPr>
            <p:cNvPr id="10" name="Half Frame 9">
              <a:extLst>
                <a:ext uri="{FF2B5EF4-FFF2-40B4-BE49-F238E27FC236}">
                  <a16:creationId xmlns:a16="http://schemas.microsoft.com/office/drawing/2014/main" id="{01B092CE-E10D-BFE6-73A0-A22AFC081412}"/>
                </a:ext>
              </a:extLst>
            </p:cNvPr>
            <p:cNvSpPr/>
            <p:nvPr/>
          </p:nvSpPr>
          <p:spPr>
            <a:xfrm rot="5400000">
              <a:off x="6571079" y="945514"/>
              <a:ext cx="1640468" cy="1640469"/>
            </a:xfrm>
            <a:prstGeom prst="halfFrame">
              <a:avLst>
                <a:gd name="adj1" fmla="val 3932"/>
                <a:gd name="adj2" fmla="val 3836"/>
              </a:avLst>
            </a:prstGeom>
            <a:solidFill>
              <a:srgbClr val="0084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85000"/>
                </a:lnSpc>
              </a:pPr>
              <a:endParaRPr lang="en-US" sz="2000" dirty="0">
                <a:solidFill>
                  <a:schemeClr val="bg1"/>
                </a:solidFill>
                <a:latin typeface="+mj-lt"/>
              </a:endParaRPr>
            </a:p>
          </p:txBody>
        </p:sp>
        <p:sp>
          <p:nvSpPr>
            <p:cNvPr id="11" name="TextBox 10">
              <a:extLst>
                <a:ext uri="{FF2B5EF4-FFF2-40B4-BE49-F238E27FC236}">
                  <a16:creationId xmlns:a16="http://schemas.microsoft.com/office/drawing/2014/main" id="{B3B218D1-E780-D451-1410-68F724F3EB85}"/>
                </a:ext>
              </a:extLst>
            </p:cNvPr>
            <p:cNvSpPr txBox="1"/>
            <p:nvPr/>
          </p:nvSpPr>
          <p:spPr bwMode="auto">
            <a:xfrm>
              <a:off x="6571078" y="615742"/>
              <a:ext cx="1640468" cy="316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ctr" eaLnBrk="1" hangingPunct="1">
                <a:lnSpc>
                  <a:spcPct val="90000"/>
                </a:lnSpc>
              </a:pPr>
              <a:r>
                <a:rPr lang="en-US" sz="2000" b="1" dirty="0">
                  <a:solidFill>
                    <a:srgbClr val="00848E"/>
                  </a:solidFill>
                  <a:latin typeface="Calibri" charset="0"/>
                </a:rPr>
                <a:t>On-Demand</a:t>
              </a:r>
            </a:p>
          </p:txBody>
        </p:sp>
        <p:sp>
          <p:nvSpPr>
            <p:cNvPr id="12" name="Rounded Rectangle 21">
              <a:extLst>
                <a:ext uri="{FF2B5EF4-FFF2-40B4-BE49-F238E27FC236}">
                  <a16:creationId xmlns:a16="http://schemas.microsoft.com/office/drawing/2014/main" id="{455A4947-6CE8-EFD0-EB42-35BF1E5FD6BB}"/>
                </a:ext>
              </a:extLst>
            </p:cNvPr>
            <p:cNvSpPr/>
            <p:nvPr/>
          </p:nvSpPr>
          <p:spPr>
            <a:xfrm>
              <a:off x="3760910" y="1186709"/>
              <a:ext cx="4248788" cy="2124228"/>
            </a:xfrm>
            <a:prstGeom prst="roundRect">
              <a:avLst>
                <a:gd name="adj" fmla="val 3157"/>
              </a:avLst>
            </a:prstGeom>
            <a:solidFill>
              <a:srgbClr val="118893">
                <a:alpha val="90000"/>
              </a:srgbClr>
            </a:solidFill>
            <a:ln/>
          </p:spPr>
          <p:style>
            <a:lnRef idx="3">
              <a:schemeClr val="lt1"/>
            </a:lnRef>
            <a:fillRef idx="1">
              <a:schemeClr val="accent4"/>
            </a:fillRef>
            <a:effectRef idx="1">
              <a:schemeClr val="accent4"/>
            </a:effectRef>
            <a:fontRef idx="minor">
              <a:schemeClr val="lt1"/>
            </a:fontRef>
          </p:style>
          <p:txBody>
            <a:bodyPr lIns="91436" tIns="45718" rIns="91436" bIns="45718" rtlCol="0" anchor="ctr"/>
            <a:lstStyle/>
            <a:p>
              <a:pPr algn="ctr">
                <a:lnSpc>
                  <a:spcPct val="85000"/>
                </a:lnSpc>
              </a:pPr>
              <a:endParaRPr lang="en-US" sz="2000" dirty="0">
                <a:solidFill>
                  <a:prstClr val="white"/>
                </a:solidFill>
                <a:latin typeface="+mj-lt"/>
              </a:endParaRPr>
            </a:p>
          </p:txBody>
        </p:sp>
        <p:sp>
          <p:nvSpPr>
            <p:cNvPr id="13" name="TextBox 12">
              <a:extLst>
                <a:ext uri="{FF2B5EF4-FFF2-40B4-BE49-F238E27FC236}">
                  <a16:creationId xmlns:a16="http://schemas.microsoft.com/office/drawing/2014/main" id="{0EC5F2D2-DE39-0083-AA7A-051FF5EE3A37}"/>
                </a:ext>
              </a:extLst>
            </p:cNvPr>
            <p:cNvSpPr txBox="1"/>
            <p:nvPr/>
          </p:nvSpPr>
          <p:spPr bwMode="auto">
            <a:xfrm>
              <a:off x="4788717" y="1485054"/>
              <a:ext cx="2918467" cy="840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r" eaLnBrk="1" hangingPunct="1">
                <a:lnSpc>
                  <a:spcPct val="90000"/>
                </a:lnSpc>
              </a:pPr>
              <a:r>
                <a:rPr lang="en-US" dirty="0">
                  <a:solidFill>
                    <a:schemeClr val="bg1"/>
                  </a:solidFill>
                  <a:latin typeface="Calibri" charset="0"/>
                </a:rPr>
                <a:t>Certification On-Demand</a:t>
              </a:r>
            </a:p>
            <a:p>
              <a:pPr algn="r" eaLnBrk="1" hangingPunct="1">
                <a:lnSpc>
                  <a:spcPct val="90000"/>
                </a:lnSpc>
              </a:pPr>
              <a:endParaRPr lang="en-US" dirty="0">
                <a:solidFill>
                  <a:schemeClr val="bg1"/>
                </a:solidFill>
                <a:latin typeface="Calibri" charset="0"/>
              </a:endParaRPr>
            </a:p>
            <a:p>
              <a:pPr algn="r" eaLnBrk="1" hangingPunct="1">
                <a:lnSpc>
                  <a:spcPct val="90000"/>
                </a:lnSpc>
              </a:pPr>
              <a:r>
                <a:rPr lang="en-US" dirty="0">
                  <a:solidFill>
                    <a:schemeClr val="bg1"/>
                  </a:solidFill>
                  <a:latin typeface="Calibri" charset="0"/>
                </a:rPr>
                <a:t>eLearning On-Demand</a:t>
              </a:r>
            </a:p>
          </p:txBody>
        </p:sp>
      </p:grpSp>
      <p:grpSp>
        <p:nvGrpSpPr>
          <p:cNvPr id="14" name="Group 13">
            <a:extLst>
              <a:ext uri="{FF2B5EF4-FFF2-40B4-BE49-F238E27FC236}">
                <a16:creationId xmlns:a16="http://schemas.microsoft.com/office/drawing/2014/main" id="{E6F3E808-3C87-EF83-6BFC-CF623B89B92B}"/>
              </a:ext>
            </a:extLst>
          </p:cNvPr>
          <p:cNvGrpSpPr/>
          <p:nvPr/>
        </p:nvGrpSpPr>
        <p:grpSpPr>
          <a:xfrm>
            <a:off x="7148501" y="3081997"/>
            <a:ext cx="4708645" cy="2152634"/>
            <a:chOff x="3502902" y="2407908"/>
            <a:chExt cx="4708645" cy="2152634"/>
          </a:xfrm>
        </p:grpSpPr>
        <p:sp>
          <p:nvSpPr>
            <p:cNvPr id="15" name="Half Frame 14">
              <a:extLst>
                <a:ext uri="{FF2B5EF4-FFF2-40B4-BE49-F238E27FC236}">
                  <a16:creationId xmlns:a16="http://schemas.microsoft.com/office/drawing/2014/main" id="{952FC2A0-E5F9-58DA-48A2-F9A12806D7CA}"/>
                </a:ext>
              </a:extLst>
            </p:cNvPr>
            <p:cNvSpPr/>
            <p:nvPr/>
          </p:nvSpPr>
          <p:spPr>
            <a:xfrm rot="10800000">
              <a:off x="5677774" y="3439940"/>
              <a:ext cx="1131055" cy="1120602"/>
            </a:xfrm>
            <a:prstGeom prst="halfFrame">
              <a:avLst>
                <a:gd name="adj1" fmla="val 5223"/>
                <a:gd name="adj2" fmla="val 4526"/>
              </a:avLst>
            </a:prstGeom>
            <a:solidFill>
              <a:srgbClr val="E28C0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lnSpc>
                  <a:spcPct val="85000"/>
                </a:lnSpc>
              </a:pPr>
              <a:endParaRPr lang="en-US" sz="2000" dirty="0">
                <a:solidFill>
                  <a:schemeClr val="bg1"/>
                </a:solidFill>
                <a:latin typeface="+mj-lt"/>
              </a:endParaRPr>
            </a:p>
          </p:txBody>
        </p:sp>
        <p:sp>
          <p:nvSpPr>
            <p:cNvPr id="16" name="TextBox 15">
              <a:extLst>
                <a:ext uri="{FF2B5EF4-FFF2-40B4-BE49-F238E27FC236}">
                  <a16:creationId xmlns:a16="http://schemas.microsoft.com/office/drawing/2014/main" id="{3458DB12-0E5A-F09D-75C9-6D0D5D18A8D0}"/>
                </a:ext>
              </a:extLst>
            </p:cNvPr>
            <p:cNvSpPr txBox="1"/>
            <p:nvPr/>
          </p:nvSpPr>
          <p:spPr bwMode="auto">
            <a:xfrm>
              <a:off x="6768416" y="3855121"/>
              <a:ext cx="1443131" cy="651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ctr" eaLnBrk="1" hangingPunct="1">
                <a:lnSpc>
                  <a:spcPct val="90000"/>
                </a:lnSpc>
              </a:pPr>
              <a:r>
                <a:rPr lang="en-US" sz="2000" b="1" dirty="0">
                  <a:solidFill>
                    <a:srgbClr val="E28C05"/>
                  </a:solidFill>
                  <a:latin typeface="Calibri" charset="0"/>
                </a:rPr>
                <a:t>Adoption Services</a:t>
              </a:r>
            </a:p>
          </p:txBody>
        </p:sp>
        <p:sp>
          <p:nvSpPr>
            <p:cNvPr id="17" name="Rounded Rectangle 24">
              <a:extLst>
                <a:ext uri="{FF2B5EF4-FFF2-40B4-BE49-F238E27FC236}">
                  <a16:creationId xmlns:a16="http://schemas.microsoft.com/office/drawing/2014/main" id="{F0409056-4BD4-9F8D-4928-6A874561E5C7}"/>
                </a:ext>
              </a:extLst>
            </p:cNvPr>
            <p:cNvSpPr/>
            <p:nvPr/>
          </p:nvSpPr>
          <p:spPr>
            <a:xfrm>
              <a:off x="3502902" y="2407908"/>
              <a:ext cx="3096096" cy="1891484"/>
            </a:xfrm>
            <a:prstGeom prst="roundRect">
              <a:avLst>
                <a:gd name="adj" fmla="val 3157"/>
              </a:avLst>
            </a:prstGeom>
            <a:solidFill>
              <a:srgbClr val="E28C05">
                <a:alpha val="75000"/>
              </a:srgbClr>
            </a:solidFill>
            <a:ln/>
          </p:spPr>
          <p:style>
            <a:lnRef idx="3">
              <a:schemeClr val="lt1"/>
            </a:lnRef>
            <a:fillRef idx="1">
              <a:schemeClr val="accent5"/>
            </a:fillRef>
            <a:effectRef idx="1">
              <a:schemeClr val="accent5"/>
            </a:effectRef>
            <a:fontRef idx="minor">
              <a:schemeClr val="lt1"/>
            </a:fontRef>
          </p:style>
          <p:txBody>
            <a:bodyPr lIns="91436" tIns="45718" rIns="91436" bIns="45718" rtlCol="0" anchor="ctr"/>
            <a:lstStyle/>
            <a:p>
              <a:pPr algn="ctr">
                <a:lnSpc>
                  <a:spcPct val="85000"/>
                </a:lnSpc>
              </a:pPr>
              <a:endParaRPr lang="en-US" sz="2000" dirty="0">
                <a:solidFill>
                  <a:prstClr val="white"/>
                </a:solidFill>
                <a:latin typeface="+mj-lt"/>
              </a:endParaRPr>
            </a:p>
          </p:txBody>
        </p:sp>
        <p:sp>
          <p:nvSpPr>
            <p:cNvPr id="18" name="TextBox 17">
              <a:extLst>
                <a:ext uri="{FF2B5EF4-FFF2-40B4-BE49-F238E27FC236}">
                  <a16:creationId xmlns:a16="http://schemas.microsoft.com/office/drawing/2014/main" id="{3E7E811F-87AE-7F88-FF6D-E397DA2B4AB5}"/>
                </a:ext>
              </a:extLst>
            </p:cNvPr>
            <p:cNvSpPr txBox="1"/>
            <p:nvPr/>
          </p:nvSpPr>
          <p:spPr bwMode="auto">
            <a:xfrm>
              <a:off x="4147922" y="3420700"/>
              <a:ext cx="2257570" cy="840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r" eaLnBrk="1" hangingPunct="1">
                <a:lnSpc>
                  <a:spcPct val="90000"/>
                </a:lnSpc>
              </a:pPr>
              <a:r>
                <a:rPr lang="en-US" dirty="0">
                  <a:solidFill>
                    <a:schemeClr val="bg1"/>
                  </a:solidFill>
                  <a:latin typeface="Calibri" charset="0"/>
                </a:rPr>
                <a:t>Adoption Kits</a:t>
              </a:r>
            </a:p>
            <a:p>
              <a:pPr algn="r" eaLnBrk="1" hangingPunct="1">
                <a:lnSpc>
                  <a:spcPct val="90000"/>
                </a:lnSpc>
              </a:pPr>
              <a:r>
                <a:rPr lang="en-US" dirty="0">
                  <a:solidFill>
                    <a:schemeClr val="bg1"/>
                  </a:solidFill>
                  <a:latin typeface="Calibri" charset="0"/>
                </a:rPr>
                <a:t>Custom Content</a:t>
              </a:r>
            </a:p>
            <a:p>
              <a:pPr algn="r" eaLnBrk="1" hangingPunct="1">
                <a:lnSpc>
                  <a:spcPct val="90000"/>
                </a:lnSpc>
              </a:pPr>
              <a:endParaRPr lang="en-US" dirty="0">
                <a:solidFill>
                  <a:schemeClr val="bg1"/>
                </a:solidFill>
                <a:latin typeface="Calibri" charset="0"/>
              </a:endParaRPr>
            </a:p>
          </p:txBody>
        </p:sp>
        <p:sp>
          <p:nvSpPr>
            <p:cNvPr id="19" name="TextBox 18">
              <a:extLst>
                <a:ext uri="{FF2B5EF4-FFF2-40B4-BE49-F238E27FC236}">
                  <a16:creationId xmlns:a16="http://schemas.microsoft.com/office/drawing/2014/main" id="{E4723923-F5FB-7FC6-F3D4-FF1FFFF6DF74}"/>
                </a:ext>
              </a:extLst>
            </p:cNvPr>
            <p:cNvSpPr txBox="1"/>
            <p:nvPr/>
          </p:nvSpPr>
          <p:spPr bwMode="auto">
            <a:xfrm>
              <a:off x="3798348" y="2588675"/>
              <a:ext cx="1294349" cy="646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6" tIns="45718" rIns="91436" bIns="45718" rtlCol="0">
              <a:spAutoFit/>
            </a:bodyPr>
            <a:lstStyle/>
            <a:p>
              <a:pPr algn="ctr" eaLnBrk="1" hangingPunct="1">
                <a:lnSpc>
                  <a:spcPct val="90000"/>
                </a:lnSpc>
              </a:pPr>
              <a:r>
                <a:rPr lang="en-US" sz="2000" b="1" dirty="0">
                  <a:solidFill>
                    <a:schemeClr val="bg1"/>
                  </a:solidFill>
                  <a:latin typeface="Calibri" charset="0"/>
                </a:rPr>
                <a:t>Premium Offering</a:t>
              </a:r>
            </a:p>
          </p:txBody>
        </p:sp>
      </p:grpSp>
      <p:sp>
        <p:nvSpPr>
          <p:cNvPr id="20" name="Title 1">
            <a:extLst>
              <a:ext uri="{FF2B5EF4-FFF2-40B4-BE49-F238E27FC236}">
                <a16:creationId xmlns:a16="http://schemas.microsoft.com/office/drawing/2014/main" id="{5462615A-86BE-077C-37ED-392B25B9204D}"/>
              </a:ext>
            </a:extLst>
          </p:cNvPr>
          <p:cNvSpPr txBox="1">
            <a:spLocks/>
          </p:cNvSpPr>
          <p:nvPr/>
        </p:nvSpPr>
        <p:spPr>
          <a:xfrm>
            <a:off x="5819527" y="553833"/>
            <a:ext cx="4543187" cy="111634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US" dirty="0">
                <a:solidFill>
                  <a:schemeClr val="tx1"/>
                </a:solidFill>
              </a:rPr>
              <a:t>Blended Learning Model</a:t>
            </a:r>
            <a:r>
              <a:rPr lang="en-US" dirty="0"/>
              <a:t> Offering</a:t>
            </a:r>
          </a:p>
        </p:txBody>
      </p:sp>
    </p:spTree>
    <p:extLst>
      <p:ext uri="{BB962C8B-B14F-4D97-AF65-F5344CB8AC3E}">
        <p14:creationId xmlns:p14="http://schemas.microsoft.com/office/powerpoint/2010/main" val="208007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37C1D5D3-A67E-3DFD-6840-5E8F72A023FC}"/>
              </a:ext>
            </a:extLst>
          </p:cNvPr>
          <p:cNvPicPr>
            <a:picLocks noChangeAspect="1" noChangeArrowheads="1"/>
          </p:cNvPicPr>
          <p:nvPr/>
        </p:nvPicPr>
        <p:blipFill>
          <a:blip r:embed="rId2"/>
          <a:srcRect l="11654" r="12598"/>
          <a:stretch>
            <a:fillRect/>
          </a:stretch>
        </p:blipFill>
        <p:spPr bwMode="auto">
          <a:xfrm>
            <a:off x="4770893" y="1766617"/>
            <a:ext cx="4112429" cy="2150290"/>
          </a:xfrm>
          <a:prstGeom prst="rect">
            <a:avLst/>
          </a:prstGeom>
          <a:noFill/>
          <a:ln w="9525">
            <a:solidFill>
              <a:schemeClr val="tx1"/>
            </a:solidFill>
            <a:miter lim="800000"/>
            <a:headEnd/>
            <a:tailEnd/>
          </a:ln>
        </p:spPr>
      </p:pic>
      <p:pic>
        <p:nvPicPr>
          <p:cNvPr id="34" name="Picture 33">
            <a:extLst>
              <a:ext uri="{FF2B5EF4-FFF2-40B4-BE49-F238E27FC236}">
                <a16:creationId xmlns:a16="http://schemas.microsoft.com/office/drawing/2014/main" id="{CD3DF10B-3175-9A36-58D8-69109770E654}"/>
              </a:ext>
            </a:extLst>
          </p:cNvPr>
          <p:cNvPicPr>
            <a:picLocks noChangeAspect="1"/>
          </p:cNvPicPr>
          <p:nvPr/>
        </p:nvPicPr>
        <p:blipFill>
          <a:blip r:embed="rId3"/>
          <a:stretch>
            <a:fillRect/>
          </a:stretch>
        </p:blipFill>
        <p:spPr>
          <a:xfrm>
            <a:off x="8076184" y="2602926"/>
            <a:ext cx="4007641" cy="2627962"/>
          </a:xfrm>
          <a:prstGeom prst="rect">
            <a:avLst/>
          </a:prstGeom>
          <a:ln>
            <a:solidFill>
              <a:schemeClr val="tx1"/>
            </a:solidFill>
          </a:ln>
        </p:spPr>
      </p:pic>
      <p:sp>
        <p:nvSpPr>
          <p:cNvPr id="2" name="Title 1"/>
          <p:cNvSpPr>
            <a:spLocks noGrp="1"/>
          </p:cNvSpPr>
          <p:nvPr>
            <p:ph type="title"/>
          </p:nvPr>
        </p:nvSpPr>
        <p:spPr>
          <a:xfrm>
            <a:off x="611383" y="445817"/>
            <a:ext cx="8596668" cy="1320800"/>
          </a:xfrm>
        </p:spPr>
        <p:txBody>
          <a:bodyPr>
            <a:normAutofit/>
          </a:bodyPr>
          <a:lstStyle/>
          <a:p>
            <a:r>
              <a:rPr lang="en-US" sz="4000" dirty="0"/>
              <a:t>Premier Offering for Top Tier Customers</a:t>
            </a:r>
            <a:br>
              <a:rPr lang="en-US" sz="4000" dirty="0"/>
            </a:br>
            <a:r>
              <a:rPr lang="en-US" sz="4000" dirty="0"/>
              <a:t>Adoption Tool Kit</a:t>
            </a:r>
            <a:endParaRPr lang="en-US" dirty="0"/>
          </a:p>
        </p:txBody>
      </p:sp>
      <p:sp>
        <p:nvSpPr>
          <p:cNvPr id="3" name="Content Placeholder 2">
            <a:extLst>
              <a:ext uri="{FF2B5EF4-FFF2-40B4-BE49-F238E27FC236}">
                <a16:creationId xmlns:a16="http://schemas.microsoft.com/office/drawing/2014/main" id="{C1A176D9-1449-B702-7BB2-5E9B27F55D25}"/>
              </a:ext>
            </a:extLst>
          </p:cNvPr>
          <p:cNvSpPr txBox="1">
            <a:spLocks/>
          </p:cNvSpPr>
          <p:nvPr/>
        </p:nvSpPr>
        <p:spPr>
          <a:xfrm>
            <a:off x="245660" y="1766617"/>
            <a:ext cx="4503762" cy="464556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What is the deliverable:</a:t>
            </a:r>
          </a:p>
          <a:p>
            <a:pPr>
              <a:buFont typeface="Wingdings" panose="05000000000000000000" pitchFamily="2" charset="2"/>
              <a:buChar char="§"/>
            </a:pPr>
            <a:r>
              <a:rPr lang="en-US" sz="1400" dirty="0"/>
              <a:t> Bundled Content: Customizable Solution including eLearning, dedicated VILT go-live-readiness, certification exams, with exam prep.</a:t>
            </a:r>
          </a:p>
          <a:p>
            <a:pPr>
              <a:buFont typeface="Wingdings" panose="05000000000000000000" pitchFamily="2" charset="2"/>
              <a:buChar char="§"/>
            </a:pPr>
            <a:r>
              <a:rPr lang="en-US" sz="1400" dirty="0"/>
              <a:t> </a:t>
            </a:r>
            <a:r>
              <a:rPr lang="en-US" sz="1400" dirty="0">
                <a:latin typeface="+mn-lt"/>
              </a:rPr>
              <a:t>Branded, localized and packaged to implement on client LMS or web server </a:t>
            </a:r>
            <a:r>
              <a:rPr lang="en-US" sz="1400" dirty="0"/>
              <a:t>Re-branding the look and feel to documenting your organization’s unique procedures</a:t>
            </a:r>
          </a:p>
          <a:p>
            <a:pPr>
              <a:buClr>
                <a:srgbClr val="C00000"/>
              </a:buClr>
              <a:buFont typeface="Wingdings" pitchFamily="2" charset="2"/>
              <a:buChar char="§"/>
            </a:pPr>
            <a:r>
              <a:rPr lang="en-US" sz="1400" dirty="0">
                <a:latin typeface="+mn-lt"/>
              </a:rPr>
              <a:t> Exercises &amp; Simulations (Show/Practice/Test) based on client’s custom configuration</a:t>
            </a:r>
          </a:p>
          <a:p>
            <a:pPr marL="0" indent="0">
              <a:buClr>
                <a:srgbClr val="C00000"/>
              </a:buClr>
              <a:buNone/>
            </a:pPr>
            <a:r>
              <a:rPr lang="en-US" b="1" dirty="0"/>
              <a:t> How to build:</a:t>
            </a:r>
          </a:p>
          <a:p>
            <a:pPr>
              <a:buClr>
                <a:srgbClr val="C00000"/>
              </a:buClr>
              <a:buFont typeface="Wingdings" panose="05000000000000000000" pitchFamily="2" charset="2"/>
              <a:buChar char="§"/>
            </a:pPr>
            <a:r>
              <a:rPr lang="en-US" sz="1600" dirty="0"/>
              <a:t>  </a:t>
            </a:r>
            <a:r>
              <a:rPr lang="en-US" sz="1400" dirty="0"/>
              <a:t>Using customizable Articulate templates</a:t>
            </a:r>
          </a:p>
          <a:p>
            <a:pPr>
              <a:buClr>
                <a:srgbClr val="C00000"/>
              </a:buClr>
              <a:buFont typeface="Wingdings" panose="05000000000000000000" pitchFamily="2" charset="2"/>
              <a:buChar char="§"/>
            </a:pPr>
            <a:r>
              <a:rPr lang="en-US" sz="1400" dirty="0"/>
              <a:t>  Using third party hosting applications</a:t>
            </a:r>
          </a:p>
          <a:p>
            <a:pPr>
              <a:buClr>
                <a:srgbClr val="C00000"/>
              </a:buClr>
              <a:buFont typeface="Wingdings" panose="05000000000000000000" pitchFamily="2" charset="2"/>
              <a:buChar char="§"/>
            </a:pPr>
            <a:r>
              <a:rPr lang="en-US" sz="1400" dirty="0"/>
              <a:t>  Using LMS Domains/Panoramas/Portals</a:t>
            </a:r>
          </a:p>
          <a:p>
            <a:pPr marL="0" indent="0">
              <a:buNone/>
            </a:pPr>
            <a:endParaRPr lang="en-US" b="1" dirty="0"/>
          </a:p>
        </p:txBody>
      </p:sp>
      <p:pic>
        <p:nvPicPr>
          <p:cNvPr id="30" name="Picture 3">
            <a:extLst>
              <a:ext uri="{FF2B5EF4-FFF2-40B4-BE49-F238E27FC236}">
                <a16:creationId xmlns:a16="http://schemas.microsoft.com/office/drawing/2014/main" id="{842C25D3-0CDA-AA28-6D44-2E41AC8B870F}"/>
              </a:ext>
            </a:extLst>
          </p:cNvPr>
          <p:cNvPicPr>
            <a:picLocks noChangeAspect="1" noChangeArrowheads="1"/>
          </p:cNvPicPr>
          <p:nvPr/>
        </p:nvPicPr>
        <p:blipFill>
          <a:blip r:embed="rId4"/>
          <a:srcRect/>
          <a:stretch>
            <a:fillRect/>
          </a:stretch>
        </p:blipFill>
        <p:spPr bwMode="auto">
          <a:xfrm>
            <a:off x="5213446" y="4047128"/>
            <a:ext cx="4236232" cy="2168827"/>
          </a:xfrm>
          <a:prstGeom prst="rect">
            <a:avLst/>
          </a:prstGeom>
          <a:noFill/>
          <a:ln w="9525">
            <a:solidFill>
              <a:schemeClr val="tx1"/>
            </a:solidFill>
            <a:miter lim="800000"/>
            <a:headEnd/>
            <a:tailEnd/>
          </a:ln>
        </p:spPr>
      </p:pic>
      <p:pic>
        <p:nvPicPr>
          <p:cNvPr id="36" name="Picture 35">
            <a:extLst>
              <a:ext uri="{FF2B5EF4-FFF2-40B4-BE49-F238E27FC236}">
                <a16:creationId xmlns:a16="http://schemas.microsoft.com/office/drawing/2014/main" id="{C9BA2C02-3699-292A-7E5E-43A2899F497F}"/>
              </a:ext>
            </a:extLst>
          </p:cNvPr>
          <p:cNvPicPr>
            <a:picLocks noChangeAspect="1"/>
          </p:cNvPicPr>
          <p:nvPr/>
        </p:nvPicPr>
        <p:blipFill>
          <a:blip r:embed="rId5"/>
          <a:stretch>
            <a:fillRect/>
          </a:stretch>
        </p:blipFill>
        <p:spPr>
          <a:xfrm>
            <a:off x="10783863" y="5292300"/>
            <a:ext cx="917708" cy="287414"/>
          </a:xfrm>
          <a:prstGeom prst="rect">
            <a:avLst/>
          </a:prstGeom>
        </p:spPr>
      </p:pic>
      <p:pic>
        <p:nvPicPr>
          <p:cNvPr id="38" name="Picture 37">
            <a:extLst>
              <a:ext uri="{FF2B5EF4-FFF2-40B4-BE49-F238E27FC236}">
                <a16:creationId xmlns:a16="http://schemas.microsoft.com/office/drawing/2014/main" id="{6358C95B-F098-F659-06A1-C1848297812E}"/>
              </a:ext>
            </a:extLst>
          </p:cNvPr>
          <p:cNvPicPr>
            <a:picLocks noChangeAspect="1"/>
          </p:cNvPicPr>
          <p:nvPr/>
        </p:nvPicPr>
        <p:blipFill>
          <a:blip r:embed="rId6"/>
          <a:stretch>
            <a:fillRect/>
          </a:stretch>
        </p:blipFill>
        <p:spPr>
          <a:xfrm>
            <a:off x="9054708" y="1825164"/>
            <a:ext cx="1311166" cy="239604"/>
          </a:xfrm>
          <a:prstGeom prst="rect">
            <a:avLst/>
          </a:prstGeom>
        </p:spPr>
      </p:pic>
      <p:pic>
        <p:nvPicPr>
          <p:cNvPr id="39" name="Picture 38">
            <a:extLst>
              <a:ext uri="{FF2B5EF4-FFF2-40B4-BE49-F238E27FC236}">
                <a16:creationId xmlns:a16="http://schemas.microsoft.com/office/drawing/2014/main" id="{FD9D63ED-7565-D195-8304-9C104177E046}"/>
              </a:ext>
            </a:extLst>
          </p:cNvPr>
          <p:cNvPicPr>
            <a:picLocks noChangeAspect="1"/>
          </p:cNvPicPr>
          <p:nvPr/>
        </p:nvPicPr>
        <p:blipFill>
          <a:blip r:embed="rId6"/>
          <a:stretch>
            <a:fillRect/>
          </a:stretch>
        </p:blipFill>
        <p:spPr>
          <a:xfrm>
            <a:off x="9480653" y="5878548"/>
            <a:ext cx="1311166" cy="239604"/>
          </a:xfrm>
          <a:prstGeom prst="rect">
            <a:avLst/>
          </a:prstGeom>
        </p:spPr>
      </p:pic>
    </p:spTree>
    <p:extLst>
      <p:ext uri="{BB962C8B-B14F-4D97-AF65-F5344CB8AC3E}">
        <p14:creationId xmlns:p14="http://schemas.microsoft.com/office/powerpoint/2010/main" val="3300507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Platinum Academy Offering </a:t>
            </a:r>
            <a:br>
              <a:rPr lang="en-US" dirty="0"/>
            </a:br>
            <a:r>
              <a:rPr lang="en-US" dirty="0"/>
              <a:t>Adoption Tool Kit </a:t>
            </a:r>
          </a:p>
        </p:txBody>
      </p:sp>
      <p:sp>
        <p:nvSpPr>
          <p:cNvPr id="3" name="Content Placeholder 2"/>
          <p:cNvSpPr>
            <a:spLocks noGrp="1"/>
          </p:cNvSpPr>
          <p:nvPr>
            <p:ph idx="1"/>
          </p:nvPr>
        </p:nvSpPr>
        <p:spPr>
          <a:xfrm>
            <a:off x="1097279" y="1845734"/>
            <a:ext cx="6454987" cy="4023360"/>
          </a:xfrm>
        </p:spPr>
        <p:txBody>
          <a:bodyPr>
            <a:normAutofit/>
          </a:bodyPr>
          <a:lstStyle/>
          <a:p>
            <a:r>
              <a:rPr lang="en-US" b="1" dirty="0"/>
              <a:t>Pricing derived from two models</a:t>
            </a:r>
          </a:p>
          <a:p>
            <a:pPr lvl="1">
              <a:buFont typeface="Wingdings" panose="05000000000000000000" pitchFamily="2" charset="2"/>
              <a:buChar char="§"/>
            </a:pPr>
            <a:r>
              <a:rPr lang="en-US" dirty="0"/>
              <a:t> </a:t>
            </a:r>
            <a:r>
              <a:rPr lang="en-US" b="1" dirty="0"/>
              <a:t>Cost Plus </a:t>
            </a:r>
            <a:r>
              <a:rPr lang="en-US" dirty="0"/>
              <a:t>35% margin pricing: bottoms up approach</a:t>
            </a:r>
          </a:p>
          <a:p>
            <a:pPr lvl="2">
              <a:buFont typeface="Wingdings" panose="05000000000000000000" pitchFamily="2" charset="2"/>
              <a:buChar char="§"/>
            </a:pPr>
            <a:r>
              <a:rPr lang="en-US" dirty="0"/>
              <a:t>Development hours * hourly development labor rate + 1 year maintenance costs</a:t>
            </a:r>
          </a:p>
          <a:p>
            <a:pPr lvl="1">
              <a:buFont typeface="Wingdings" panose="05000000000000000000" pitchFamily="2" charset="2"/>
              <a:buChar char="§"/>
            </a:pPr>
            <a:r>
              <a:rPr lang="en-US" b="1" dirty="0"/>
              <a:t>Training Pricing </a:t>
            </a:r>
            <a:r>
              <a:rPr lang="en-US" dirty="0"/>
              <a:t>: top-down approach</a:t>
            </a:r>
          </a:p>
          <a:p>
            <a:pPr lvl="2">
              <a:buFont typeface="Wingdings" panose="05000000000000000000" pitchFamily="2" charset="2"/>
              <a:buChar char="§"/>
            </a:pPr>
            <a:r>
              <a:rPr lang="en-US" sz="1600" dirty="0"/>
              <a:t>Number of personas * consumption averages * hourly course rate * volume discount</a:t>
            </a:r>
            <a:br>
              <a:rPr lang="en-US" sz="1600" dirty="0"/>
            </a:br>
            <a:endParaRPr lang="en-US" sz="1600" dirty="0"/>
          </a:p>
          <a:p>
            <a:pPr lvl="1">
              <a:buFont typeface="Wingdings" panose="05000000000000000000" pitchFamily="2" charset="2"/>
              <a:buChar char="§"/>
            </a:pPr>
            <a:r>
              <a:rPr lang="en-US" b="1" dirty="0"/>
              <a:t>Genesys GSAT </a:t>
            </a:r>
            <a:r>
              <a:rPr lang="en-US" dirty="0"/>
              <a:t>Pricing started at $35,500 </a:t>
            </a:r>
          </a:p>
          <a:p>
            <a:pPr lvl="2">
              <a:buFont typeface="Wingdings" panose="05000000000000000000" pitchFamily="2" charset="2"/>
              <a:buChar char="§"/>
            </a:pPr>
            <a:r>
              <a:rPr lang="en-US" sz="1600" dirty="0"/>
              <a:t>10 Users, 2 Managers, 1 Administrator</a:t>
            </a:r>
          </a:p>
          <a:p>
            <a:pPr lvl="1">
              <a:buFont typeface="Wingdings" panose="05000000000000000000" pitchFamily="2" charset="2"/>
              <a:buChar char="§"/>
            </a:pPr>
            <a:r>
              <a:rPr lang="en-US" b="1" dirty="0"/>
              <a:t>HP ART </a:t>
            </a:r>
            <a:r>
              <a:rPr lang="en-US" dirty="0"/>
              <a:t>License Pricing started at $50,000</a:t>
            </a:r>
          </a:p>
          <a:p>
            <a:pPr lvl="2">
              <a:buFont typeface="Wingdings" panose="05000000000000000000" pitchFamily="2" charset="2"/>
              <a:buChar char="§"/>
            </a:pPr>
            <a:r>
              <a:rPr lang="en-US" sz="1600" dirty="0"/>
              <a:t>Per product line, user cap, Included support contract</a:t>
            </a:r>
          </a:p>
          <a:p>
            <a:pPr lvl="1"/>
            <a:endParaRPr lang="en-US" dirty="0"/>
          </a:p>
          <a:p>
            <a:pPr lvl="1"/>
            <a:endParaRPr lang="en-US" dirty="0"/>
          </a:p>
          <a:p>
            <a:pPr lvl="1"/>
            <a:endParaRPr lang="en-US" dirty="0"/>
          </a:p>
          <a:p>
            <a:pPr lvl="1"/>
            <a:endParaRPr lang="en-US" dirty="0"/>
          </a:p>
          <a:p>
            <a:pPr lvl="1"/>
            <a:endParaRPr lang="en-US" dirty="0"/>
          </a:p>
        </p:txBody>
      </p:sp>
      <p:pic>
        <p:nvPicPr>
          <p:cNvPr id="10" name="Graphic 7" descr="Coins">
            <a:extLst>
              <a:ext uri="{FF2B5EF4-FFF2-40B4-BE49-F238E27FC236}">
                <a16:creationId xmlns:a16="http://schemas.microsoft.com/office/drawing/2014/main" id="{EBF7AC86-E12A-3045-5470-26449E3426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117804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600BF-74FA-8063-B088-1E058FCE5FE0}"/>
              </a:ext>
            </a:extLst>
          </p:cNvPr>
          <p:cNvPicPr>
            <a:picLocks noChangeAspect="1"/>
          </p:cNvPicPr>
          <p:nvPr/>
        </p:nvPicPr>
        <p:blipFill rotWithShape="1">
          <a:blip r:embed="rId3"/>
          <a:srcRect l="5946" r="4869"/>
          <a:stretch/>
        </p:blipFill>
        <p:spPr>
          <a:xfrm>
            <a:off x="4189154" y="162129"/>
            <a:ext cx="7909959" cy="6534093"/>
          </a:xfrm>
          <a:prstGeom prst="rect">
            <a:avLst/>
          </a:prstGeom>
        </p:spPr>
      </p:pic>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605896"/>
            <a:ext cx="3084844" cy="5646208"/>
          </a:xfrm>
        </p:spPr>
        <p:txBody>
          <a:bodyPr anchor="ctr">
            <a:normAutofit/>
          </a:bodyPr>
          <a:lstStyle/>
          <a:p>
            <a:r>
              <a:rPr lang="en-US" sz="3600" dirty="0">
                <a:solidFill>
                  <a:srgbClr val="FFFFFF"/>
                </a:solidFill>
              </a:rPr>
              <a:t>Agenda</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513664" y="605896"/>
            <a:ext cx="6642015" cy="5646208"/>
          </a:xfrm>
        </p:spPr>
        <p:txBody>
          <a:bodyPr anchor="ctr">
            <a:normAutofit/>
          </a:bodyPr>
          <a:lstStyle/>
          <a:p>
            <a:pPr>
              <a:buFont typeface="Wingdings" panose="05000000000000000000" pitchFamily="2" charset="2"/>
              <a:buChar char="§"/>
            </a:pPr>
            <a:r>
              <a:rPr lang="en-US" dirty="0"/>
              <a:t>  </a:t>
            </a:r>
            <a:r>
              <a:rPr lang="en-US" b="1" dirty="0">
                <a:solidFill>
                  <a:schemeClr val="bg1">
                    <a:lumMod val="85000"/>
                  </a:schemeClr>
                </a:solidFill>
              </a:rPr>
              <a:t>Building a Chainalysis Academy Strategy</a:t>
            </a:r>
          </a:p>
          <a:p>
            <a:pPr>
              <a:buFont typeface="Wingdings" panose="05000000000000000000" pitchFamily="2" charset="2"/>
              <a:buChar char="§"/>
            </a:pPr>
            <a:r>
              <a:rPr lang="en-US" b="1" dirty="0">
                <a:solidFill>
                  <a:schemeClr val="bg1">
                    <a:lumMod val="85000"/>
                  </a:schemeClr>
                </a:solidFill>
              </a:rPr>
              <a:t>  A robust premium offering for top-tier strategic customers</a:t>
            </a:r>
          </a:p>
          <a:p>
            <a:pPr>
              <a:buFont typeface="Wingdings" panose="05000000000000000000" pitchFamily="2" charset="2"/>
              <a:buChar char="§"/>
            </a:pPr>
            <a:r>
              <a:rPr lang="en-US" b="1" dirty="0"/>
              <a:t>  2 Technical Enhancements and improvements for exploration</a:t>
            </a:r>
          </a:p>
          <a:p>
            <a:pPr>
              <a:buFont typeface="Wingdings" panose="05000000000000000000" pitchFamily="2" charset="2"/>
              <a:buChar char="§"/>
            </a:pPr>
            <a:r>
              <a:rPr lang="en-US" b="1" dirty="0"/>
              <a:t>  2 Content Production Adjustments to explore</a:t>
            </a:r>
          </a:p>
        </p:txBody>
      </p:sp>
    </p:spTree>
    <p:extLst>
      <p:ext uri="{BB962C8B-B14F-4D97-AF65-F5344CB8AC3E}">
        <p14:creationId xmlns:p14="http://schemas.microsoft.com/office/powerpoint/2010/main" val="68019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945" y="771333"/>
            <a:ext cx="3322746" cy="1640468"/>
          </a:xfrm>
        </p:spPr>
        <p:txBody>
          <a:bodyPr>
            <a:normAutofit/>
          </a:bodyPr>
          <a:lstStyle/>
          <a:p>
            <a:r>
              <a:rPr lang="en-US" dirty="0"/>
              <a:t>Technical Enhancements for Exploration</a:t>
            </a:r>
          </a:p>
        </p:txBody>
      </p:sp>
      <p:sp>
        <p:nvSpPr>
          <p:cNvPr id="346" name="Text Placeholder 345">
            <a:extLst>
              <a:ext uri="{FF2B5EF4-FFF2-40B4-BE49-F238E27FC236}">
                <a16:creationId xmlns:a16="http://schemas.microsoft.com/office/drawing/2014/main" id="{1CFD666B-B84F-9945-7D92-D1AB42D43E85}"/>
              </a:ext>
            </a:extLst>
          </p:cNvPr>
          <p:cNvSpPr>
            <a:spLocks noGrp="1"/>
          </p:cNvSpPr>
          <p:nvPr>
            <p:ph type="body" sz="half" idx="2"/>
          </p:nvPr>
        </p:nvSpPr>
        <p:spPr/>
        <p:txBody>
          <a:bodyPr>
            <a:normAutofit/>
          </a:bodyPr>
          <a:lstStyle/>
          <a:p>
            <a:pPr marR="0" lvl="0" fontAlgn="auto">
              <a:tabLst/>
              <a:defRPr/>
            </a:pPr>
            <a:r>
              <a:rPr lang="en-IN" sz="1800" dirty="0"/>
              <a:t>Cloud Lab Tool Integration</a:t>
            </a:r>
          </a:p>
          <a:p>
            <a:pPr marL="285750" indent="-285750">
              <a:buFont typeface="Wingdings" panose="05000000000000000000" pitchFamily="2" charset="2"/>
              <a:buChar char="§"/>
              <a:defRPr/>
            </a:pPr>
            <a:r>
              <a:rPr lang="en-US" sz="1800" dirty="0"/>
              <a:t>Guide Users Through New &amp; Underused Features </a:t>
            </a:r>
          </a:p>
          <a:p>
            <a:pPr marL="285750" marR="0" lvl="0" indent="-285750" fontAlgn="auto">
              <a:buFont typeface="Wingdings" panose="05000000000000000000" pitchFamily="2" charset="2"/>
              <a:buChar char="§"/>
              <a:tabLst/>
              <a:defRPr/>
            </a:pPr>
            <a:r>
              <a:rPr lang="en-US" sz="1800" dirty="0"/>
              <a:t>Personalized Customer Onboarding</a:t>
            </a:r>
            <a:endParaRPr lang="en-IN" sz="1800" dirty="0"/>
          </a:p>
          <a:p>
            <a:pPr marL="285750" marR="0" lvl="0" indent="-285750" fontAlgn="auto">
              <a:buFont typeface="Wingdings" panose="05000000000000000000" pitchFamily="2" charset="2"/>
              <a:buChar char="§"/>
              <a:tabLst/>
              <a:defRPr/>
            </a:pPr>
            <a:r>
              <a:rPr lang="en-IN" sz="1800" dirty="0"/>
              <a:t>Streamline Operations</a:t>
            </a:r>
          </a:p>
          <a:p>
            <a:pPr marL="285750" marR="0" lvl="0" indent="-285750" fontAlgn="auto">
              <a:buFont typeface="Wingdings" panose="05000000000000000000" pitchFamily="2" charset="2"/>
              <a:buChar char="§"/>
              <a:tabLst/>
              <a:defRPr/>
            </a:pPr>
            <a:r>
              <a:rPr lang="en-IN" sz="1800" dirty="0"/>
              <a:t>Customize and Scale</a:t>
            </a:r>
            <a:endParaRPr lang="en-US" sz="1800" dirty="0"/>
          </a:p>
        </p:txBody>
      </p:sp>
      <p:grpSp>
        <p:nvGrpSpPr>
          <p:cNvPr id="20" name="Group 19">
            <a:extLst>
              <a:ext uri="{FF2B5EF4-FFF2-40B4-BE49-F238E27FC236}">
                <a16:creationId xmlns:a16="http://schemas.microsoft.com/office/drawing/2014/main" id="{E61177B8-0A74-F75F-6449-15569B6CFAF7}"/>
              </a:ext>
            </a:extLst>
          </p:cNvPr>
          <p:cNvGrpSpPr/>
          <p:nvPr/>
        </p:nvGrpSpPr>
        <p:grpSpPr>
          <a:xfrm>
            <a:off x="5083509" y="1109563"/>
            <a:ext cx="6328044" cy="523220"/>
            <a:chOff x="1250678" y="1135224"/>
            <a:chExt cx="10160622" cy="876191"/>
          </a:xfrm>
        </p:grpSpPr>
        <p:sp>
          <p:nvSpPr>
            <p:cNvPr id="21" name="Rectangle 20">
              <a:extLst>
                <a:ext uri="{FF2B5EF4-FFF2-40B4-BE49-F238E27FC236}">
                  <a16:creationId xmlns:a16="http://schemas.microsoft.com/office/drawing/2014/main" id="{0C15D7B4-0272-A88A-05A1-54CCE1A058BF}"/>
                </a:ext>
              </a:extLst>
            </p:cNvPr>
            <p:cNvSpPr/>
            <p:nvPr/>
          </p:nvSpPr>
          <p:spPr>
            <a:xfrm>
              <a:off x="6499856" y="1135224"/>
              <a:ext cx="4911444" cy="876191"/>
            </a:xfrm>
            <a:prstGeom prst="rect">
              <a:avLst/>
            </a:prstGeom>
          </p:spPr>
          <p:txBody>
            <a:bodyPr wrap="none">
              <a:spAutoFit/>
            </a:bodyPr>
            <a:lstStyle/>
            <a:p>
              <a:pPr algn="ctr"/>
              <a:r>
                <a:rPr lang="en-IN" sz="2800" b="1" dirty="0">
                  <a:latin typeface="Arial" panose="020B0604020202020204" pitchFamily="34" charset="0"/>
                  <a:cs typeface="Arial" panose="020B0604020202020204" pitchFamily="34" charset="0"/>
                </a:rPr>
                <a:t>Instruqt Solution</a:t>
              </a:r>
              <a:endParaRPr lang="en-US" sz="2800" b="1" dirty="0"/>
            </a:p>
          </p:txBody>
        </p:sp>
        <p:sp>
          <p:nvSpPr>
            <p:cNvPr id="22" name="Rectangle 21">
              <a:extLst>
                <a:ext uri="{FF2B5EF4-FFF2-40B4-BE49-F238E27FC236}">
                  <a16:creationId xmlns:a16="http://schemas.microsoft.com/office/drawing/2014/main" id="{03DE3E03-395E-00B6-76DE-9DA265FC4E7D}"/>
                </a:ext>
              </a:extLst>
            </p:cNvPr>
            <p:cNvSpPr/>
            <p:nvPr/>
          </p:nvSpPr>
          <p:spPr>
            <a:xfrm>
              <a:off x="1250678" y="1135224"/>
              <a:ext cx="3377422" cy="876191"/>
            </a:xfrm>
            <a:prstGeom prst="rect">
              <a:avLst/>
            </a:prstGeom>
          </p:spPr>
          <p:txBody>
            <a:bodyPr wrap="none">
              <a:spAutoFit/>
            </a:bodyPr>
            <a:lstStyle/>
            <a:p>
              <a:pPr algn="ctr"/>
              <a:r>
                <a:rPr lang="en-IN" sz="2800" b="1" dirty="0">
                  <a:latin typeface="Arial" panose="020B0604020202020204" pitchFamily="34" charset="0"/>
                  <a:cs typeface="Arial" panose="020B0604020202020204" pitchFamily="34" charset="0"/>
                </a:rPr>
                <a:t>Challenges</a:t>
              </a:r>
              <a:endParaRPr lang="en-US" sz="2800" b="1" dirty="0"/>
            </a:p>
          </p:txBody>
        </p:sp>
      </p:grpSp>
      <p:grpSp>
        <p:nvGrpSpPr>
          <p:cNvPr id="23" name="Group 22">
            <a:extLst>
              <a:ext uri="{FF2B5EF4-FFF2-40B4-BE49-F238E27FC236}">
                <a16:creationId xmlns:a16="http://schemas.microsoft.com/office/drawing/2014/main" id="{479D388A-0D89-39A6-D994-50A5663E3907}"/>
              </a:ext>
            </a:extLst>
          </p:cNvPr>
          <p:cNvGrpSpPr/>
          <p:nvPr/>
        </p:nvGrpSpPr>
        <p:grpSpPr>
          <a:xfrm>
            <a:off x="4762885" y="1667242"/>
            <a:ext cx="6723347" cy="2664974"/>
            <a:chOff x="735868" y="2069121"/>
            <a:chExt cx="10795341" cy="4462801"/>
          </a:xfrm>
        </p:grpSpPr>
        <p:grpSp>
          <p:nvGrpSpPr>
            <p:cNvPr id="24" name="Group 23">
              <a:extLst>
                <a:ext uri="{FF2B5EF4-FFF2-40B4-BE49-F238E27FC236}">
                  <a16:creationId xmlns:a16="http://schemas.microsoft.com/office/drawing/2014/main" id="{FBEDA160-2571-7F84-8C33-83C776562010}"/>
                </a:ext>
              </a:extLst>
            </p:cNvPr>
            <p:cNvGrpSpPr/>
            <p:nvPr/>
          </p:nvGrpSpPr>
          <p:grpSpPr>
            <a:xfrm>
              <a:off x="6320283" y="2069122"/>
              <a:ext cx="5210926" cy="1397662"/>
              <a:chOff x="6320283" y="2069122"/>
              <a:chExt cx="5210926" cy="1397662"/>
            </a:xfrm>
          </p:grpSpPr>
          <p:grpSp>
            <p:nvGrpSpPr>
              <p:cNvPr id="336" name="Group 335">
                <a:extLst>
                  <a:ext uri="{FF2B5EF4-FFF2-40B4-BE49-F238E27FC236}">
                    <a16:creationId xmlns:a16="http://schemas.microsoft.com/office/drawing/2014/main" id="{AD4DDAA8-94F6-0A67-B01F-2AD1FFFD6F5F}"/>
                  </a:ext>
                </a:extLst>
              </p:cNvPr>
              <p:cNvGrpSpPr/>
              <p:nvPr/>
            </p:nvGrpSpPr>
            <p:grpSpPr>
              <a:xfrm>
                <a:off x="6320283" y="2069122"/>
                <a:ext cx="5048295" cy="1397662"/>
                <a:chOff x="6320283" y="2069122"/>
                <a:chExt cx="5048295" cy="1397662"/>
              </a:xfrm>
            </p:grpSpPr>
            <p:sp>
              <p:nvSpPr>
                <p:cNvPr id="340" name="Arrow: Chevron 339">
                  <a:extLst>
                    <a:ext uri="{FF2B5EF4-FFF2-40B4-BE49-F238E27FC236}">
                      <a16:creationId xmlns:a16="http://schemas.microsoft.com/office/drawing/2014/main" id="{7EDDCF22-AFDF-1CB1-880E-195106102C6B}"/>
                    </a:ext>
                  </a:extLst>
                </p:cNvPr>
                <p:cNvSpPr/>
                <p:nvPr/>
              </p:nvSpPr>
              <p:spPr>
                <a:xfrm>
                  <a:off x="6320283" y="2399305"/>
                  <a:ext cx="317282" cy="373785"/>
                </a:xfrm>
                <a:prstGeom prst="chevron">
                  <a:avLst/>
                </a:prstGeom>
                <a:solidFill>
                  <a:srgbClr val="E46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41" name="Group 340">
                  <a:extLst>
                    <a:ext uri="{FF2B5EF4-FFF2-40B4-BE49-F238E27FC236}">
                      <a16:creationId xmlns:a16="http://schemas.microsoft.com/office/drawing/2014/main" id="{A3A80DB4-3D72-3287-0033-371A1346E193}"/>
                    </a:ext>
                  </a:extLst>
                </p:cNvPr>
                <p:cNvGrpSpPr/>
                <p:nvPr/>
              </p:nvGrpSpPr>
              <p:grpSpPr>
                <a:xfrm>
                  <a:off x="6687193" y="2069122"/>
                  <a:ext cx="4681385" cy="1397662"/>
                  <a:chOff x="6687193" y="2069122"/>
                  <a:chExt cx="4681385" cy="1397662"/>
                </a:xfrm>
              </p:grpSpPr>
              <p:grpSp>
                <p:nvGrpSpPr>
                  <p:cNvPr id="342" name="Group 341">
                    <a:extLst>
                      <a:ext uri="{FF2B5EF4-FFF2-40B4-BE49-F238E27FC236}">
                        <a16:creationId xmlns:a16="http://schemas.microsoft.com/office/drawing/2014/main" id="{041A3229-A937-307A-994A-E85C2797DB9D}"/>
                      </a:ext>
                    </a:extLst>
                  </p:cNvPr>
                  <p:cNvGrpSpPr/>
                  <p:nvPr/>
                </p:nvGrpSpPr>
                <p:grpSpPr>
                  <a:xfrm>
                    <a:off x="6687193" y="2069122"/>
                    <a:ext cx="4681385" cy="1397662"/>
                    <a:chOff x="2204631" y="1332868"/>
                    <a:chExt cx="4681385" cy="1186386"/>
                  </a:xfrm>
                </p:grpSpPr>
                <p:sp>
                  <p:nvSpPr>
                    <p:cNvPr id="344" name="Rectangle 343">
                      <a:extLst>
                        <a:ext uri="{FF2B5EF4-FFF2-40B4-BE49-F238E27FC236}">
                          <a16:creationId xmlns:a16="http://schemas.microsoft.com/office/drawing/2014/main" id="{4D3ADBEE-13E2-F28F-3645-DDE4F9FD7BFB}"/>
                        </a:ext>
                      </a:extLst>
                    </p:cNvPr>
                    <p:cNvSpPr/>
                    <p:nvPr/>
                  </p:nvSpPr>
                  <p:spPr>
                    <a:xfrm>
                      <a:off x="2204631" y="1332868"/>
                      <a:ext cx="1021242" cy="1161010"/>
                    </a:xfrm>
                    <a:prstGeom prst="rect">
                      <a:avLst/>
                    </a:prstGeom>
                    <a:solidFill>
                      <a:srgbClr val="003366"/>
                    </a:solidFill>
                    <a:ln>
                      <a:solidFill>
                        <a:srgbClr val="3E74A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345" name="Rectangle 344">
                      <a:extLst>
                        <a:ext uri="{FF2B5EF4-FFF2-40B4-BE49-F238E27FC236}">
                          <a16:creationId xmlns:a16="http://schemas.microsoft.com/office/drawing/2014/main" id="{C4178224-61F4-C855-B06A-A3CA760B9E5F}"/>
                        </a:ext>
                      </a:extLst>
                    </p:cNvPr>
                    <p:cNvSpPr/>
                    <p:nvPr/>
                  </p:nvSpPr>
                  <p:spPr>
                    <a:xfrm>
                      <a:off x="3220071" y="1332868"/>
                      <a:ext cx="3665945" cy="11863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343" name="Freeform 92">
                    <a:extLst>
                      <a:ext uri="{FF2B5EF4-FFF2-40B4-BE49-F238E27FC236}">
                        <a16:creationId xmlns:a16="http://schemas.microsoft.com/office/drawing/2014/main" id="{F1A2B724-95DF-A846-03C2-730334EBF97E}"/>
                      </a:ext>
                    </a:extLst>
                  </p:cNvPr>
                  <p:cNvSpPr/>
                  <p:nvPr/>
                </p:nvSpPr>
                <p:spPr>
                  <a:xfrm>
                    <a:off x="6800374" y="2417297"/>
                    <a:ext cx="777260" cy="337800"/>
                  </a:xfrm>
                  <a:custGeom>
                    <a:avLst/>
                    <a:gdLst>
                      <a:gd name="connsiteX0" fmla="*/ 2127093 w 2717643"/>
                      <a:gd name="connsiteY0" fmla="*/ 188681 h 1181100"/>
                      <a:gd name="connsiteX1" fmla="*/ 1725224 w 2717643"/>
                      <a:gd name="connsiteY1" fmla="*/ 590550 h 1181100"/>
                      <a:gd name="connsiteX2" fmla="*/ 2127093 w 2717643"/>
                      <a:gd name="connsiteY2" fmla="*/ 992419 h 1181100"/>
                      <a:gd name="connsiteX3" fmla="*/ 2528962 w 2717643"/>
                      <a:gd name="connsiteY3" fmla="*/ 590550 h 1181100"/>
                      <a:gd name="connsiteX4" fmla="*/ 2127093 w 2717643"/>
                      <a:gd name="connsiteY4" fmla="*/ 188681 h 1181100"/>
                      <a:gd name="connsiteX5" fmla="*/ 2127093 w 2717643"/>
                      <a:gd name="connsiteY5" fmla="*/ 0 h 1181100"/>
                      <a:gd name="connsiteX6" fmla="*/ 2717643 w 2717643"/>
                      <a:gd name="connsiteY6" fmla="*/ 590550 h 1181100"/>
                      <a:gd name="connsiteX7" fmla="*/ 2127093 w 2717643"/>
                      <a:gd name="connsiteY7" fmla="*/ 1181100 h 1181100"/>
                      <a:gd name="connsiteX8" fmla="*/ 1548541 w 2717643"/>
                      <a:gd name="connsiteY8" fmla="*/ 709567 h 1181100"/>
                      <a:gd name="connsiteX9" fmla="*/ 1545185 w 2717643"/>
                      <a:gd name="connsiteY9" fmla="*/ 676275 h 1181100"/>
                      <a:gd name="connsiteX10" fmla="*/ 680794 w 2717643"/>
                      <a:gd name="connsiteY10" fmla="*/ 676275 h 1181100"/>
                      <a:gd name="connsiteX11" fmla="*/ 680794 w 2717643"/>
                      <a:gd name="connsiteY11" fmla="*/ 1009650 h 1181100"/>
                      <a:gd name="connsiteX12" fmla="*/ 506343 w 2717643"/>
                      <a:gd name="connsiteY12" fmla="*/ 1009650 h 1181100"/>
                      <a:gd name="connsiteX13" fmla="*/ 506343 w 2717643"/>
                      <a:gd name="connsiteY13" fmla="*/ 676275 h 1181100"/>
                      <a:gd name="connsiteX14" fmla="*/ 347419 w 2717643"/>
                      <a:gd name="connsiteY14" fmla="*/ 676275 h 1181100"/>
                      <a:gd name="connsiteX15" fmla="*/ 347419 w 2717643"/>
                      <a:gd name="connsiteY15" fmla="*/ 1009650 h 1181100"/>
                      <a:gd name="connsiteX16" fmla="*/ 172968 w 2717643"/>
                      <a:gd name="connsiteY16" fmla="*/ 1009650 h 1181100"/>
                      <a:gd name="connsiteX17" fmla="*/ 172968 w 2717643"/>
                      <a:gd name="connsiteY17" fmla="*/ 676275 h 1181100"/>
                      <a:gd name="connsiteX18" fmla="*/ 0 w 2717643"/>
                      <a:gd name="connsiteY18" fmla="*/ 676275 h 1181100"/>
                      <a:gd name="connsiteX19" fmla="*/ 0 w 2717643"/>
                      <a:gd name="connsiteY19" fmla="*/ 495300 h 1181100"/>
                      <a:gd name="connsiteX20" fmla="*/ 1546145 w 2717643"/>
                      <a:gd name="connsiteY20" fmla="*/ 495300 h 1181100"/>
                      <a:gd name="connsiteX21" fmla="*/ 1548541 w 2717643"/>
                      <a:gd name="connsiteY21" fmla="*/ 471533 h 1181100"/>
                      <a:gd name="connsiteX22" fmla="*/ 2127093 w 2717643"/>
                      <a:gd name="connsiteY22"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17643" h="1181100">
                        <a:moveTo>
                          <a:pt x="2127093" y="188681"/>
                        </a:moveTo>
                        <a:cubicBezTo>
                          <a:pt x="1905147" y="188681"/>
                          <a:pt x="1725224" y="368604"/>
                          <a:pt x="1725224" y="590550"/>
                        </a:cubicBezTo>
                        <a:cubicBezTo>
                          <a:pt x="1725224" y="812496"/>
                          <a:pt x="1905147" y="992419"/>
                          <a:pt x="2127093" y="992419"/>
                        </a:cubicBezTo>
                        <a:cubicBezTo>
                          <a:pt x="2349039" y="992419"/>
                          <a:pt x="2528962" y="812496"/>
                          <a:pt x="2528962" y="590550"/>
                        </a:cubicBezTo>
                        <a:cubicBezTo>
                          <a:pt x="2528962" y="368604"/>
                          <a:pt x="2349039" y="188681"/>
                          <a:pt x="2127093" y="188681"/>
                        </a:cubicBezTo>
                        <a:close/>
                        <a:moveTo>
                          <a:pt x="2127093" y="0"/>
                        </a:moveTo>
                        <a:cubicBezTo>
                          <a:pt x="2453245" y="0"/>
                          <a:pt x="2717643" y="264398"/>
                          <a:pt x="2717643" y="590550"/>
                        </a:cubicBezTo>
                        <a:cubicBezTo>
                          <a:pt x="2717643" y="916702"/>
                          <a:pt x="2453245" y="1181100"/>
                          <a:pt x="2127093" y="1181100"/>
                        </a:cubicBezTo>
                        <a:cubicBezTo>
                          <a:pt x="1841710" y="1181100"/>
                          <a:pt x="1603608" y="978670"/>
                          <a:pt x="1548541" y="709567"/>
                        </a:cubicBezTo>
                        <a:lnTo>
                          <a:pt x="1545185" y="676275"/>
                        </a:lnTo>
                        <a:lnTo>
                          <a:pt x="680794" y="676275"/>
                        </a:lnTo>
                        <a:lnTo>
                          <a:pt x="680794" y="1009650"/>
                        </a:lnTo>
                        <a:lnTo>
                          <a:pt x="506343" y="1009650"/>
                        </a:lnTo>
                        <a:lnTo>
                          <a:pt x="506343" y="676275"/>
                        </a:lnTo>
                        <a:lnTo>
                          <a:pt x="347419" y="676275"/>
                        </a:lnTo>
                        <a:lnTo>
                          <a:pt x="347419" y="1009650"/>
                        </a:lnTo>
                        <a:lnTo>
                          <a:pt x="172968" y="1009650"/>
                        </a:lnTo>
                        <a:lnTo>
                          <a:pt x="172968" y="676275"/>
                        </a:lnTo>
                        <a:lnTo>
                          <a:pt x="0" y="676275"/>
                        </a:lnTo>
                        <a:lnTo>
                          <a:pt x="0" y="495300"/>
                        </a:lnTo>
                        <a:lnTo>
                          <a:pt x="1546145" y="495300"/>
                        </a:lnTo>
                        <a:lnTo>
                          <a:pt x="1548541" y="471533"/>
                        </a:lnTo>
                        <a:cubicBezTo>
                          <a:pt x="1603608" y="202430"/>
                          <a:pt x="1841710" y="0"/>
                          <a:pt x="212709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grpSp>
            <p:nvGrpSpPr>
              <p:cNvPr id="337" name="Group 336">
                <a:extLst>
                  <a:ext uri="{FF2B5EF4-FFF2-40B4-BE49-F238E27FC236}">
                    <a16:creationId xmlns:a16="http://schemas.microsoft.com/office/drawing/2014/main" id="{9BB8650A-594F-4C4E-6E56-2017F740D293}"/>
                  </a:ext>
                </a:extLst>
              </p:cNvPr>
              <p:cNvGrpSpPr/>
              <p:nvPr/>
            </p:nvGrpSpPr>
            <p:grpSpPr>
              <a:xfrm>
                <a:off x="7739396" y="2210333"/>
                <a:ext cx="3791813" cy="1256450"/>
                <a:chOff x="7681339" y="2133599"/>
                <a:chExt cx="3791813" cy="1256450"/>
              </a:xfrm>
            </p:grpSpPr>
            <p:sp>
              <p:nvSpPr>
                <p:cNvPr id="338" name="TextBox 337">
                  <a:extLst>
                    <a:ext uri="{FF2B5EF4-FFF2-40B4-BE49-F238E27FC236}">
                      <a16:creationId xmlns:a16="http://schemas.microsoft.com/office/drawing/2014/main" id="{33A0F925-83FE-5AFD-51B0-E34D18824941}"/>
                    </a:ext>
                  </a:extLst>
                </p:cNvPr>
                <p:cNvSpPr txBox="1"/>
                <p:nvPr/>
              </p:nvSpPr>
              <p:spPr>
                <a:xfrm>
                  <a:off x="7681339" y="2133599"/>
                  <a:ext cx="3791813" cy="463867"/>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eLearning with hands-on labs</a:t>
                  </a:r>
                </a:p>
              </p:txBody>
            </p:sp>
            <p:sp>
              <p:nvSpPr>
                <p:cNvPr id="339" name="Rectangle 338">
                  <a:extLst>
                    <a:ext uri="{FF2B5EF4-FFF2-40B4-BE49-F238E27FC236}">
                      <a16:creationId xmlns:a16="http://schemas.microsoft.com/office/drawing/2014/main" id="{B6223EA1-1844-11E6-9D56-54F29D38C612}"/>
                    </a:ext>
                  </a:extLst>
                </p:cNvPr>
                <p:cNvSpPr/>
                <p:nvPr/>
              </p:nvSpPr>
              <p:spPr>
                <a:xfrm>
                  <a:off x="7681339" y="2423661"/>
                  <a:ext cx="3657436" cy="966388"/>
                </a:xfrm>
                <a:prstGeom prst="rect">
                  <a:avLst/>
                </a:prstGeom>
              </p:spPr>
              <p:txBody>
                <a:bodyPr wrap="square">
                  <a:spAutoFit/>
                </a:bodyPr>
                <a:lstStyle/>
                <a:p>
                  <a:pPr lvl="0">
                    <a:defRPr/>
                  </a:pPr>
                  <a:r>
                    <a:rPr lang="en-US" sz="1050" dirty="0">
                      <a:solidFill>
                        <a:schemeClr val="tx1">
                          <a:lumMod val="65000"/>
                          <a:lumOff val="35000"/>
                        </a:schemeClr>
                      </a:solidFill>
                      <a:latin typeface="Arial" panose="020B0604020202020204" pitchFamily="34" charset="0"/>
                      <a:cs typeface="Arial" panose="020B0604020202020204" pitchFamily="34" charset="0"/>
                    </a:rPr>
                    <a:t>Instruqt embeds labs into online courses providing each student  step by steps instructions.</a:t>
                  </a:r>
                </a:p>
              </p:txBody>
            </p:sp>
          </p:grpSp>
        </p:grpSp>
        <p:grpSp>
          <p:nvGrpSpPr>
            <p:cNvPr id="25" name="Group 24">
              <a:extLst>
                <a:ext uri="{FF2B5EF4-FFF2-40B4-BE49-F238E27FC236}">
                  <a16:creationId xmlns:a16="http://schemas.microsoft.com/office/drawing/2014/main" id="{A7079EDA-78CD-0632-4A66-A0316C661E6C}"/>
                </a:ext>
              </a:extLst>
            </p:cNvPr>
            <p:cNvGrpSpPr/>
            <p:nvPr/>
          </p:nvGrpSpPr>
          <p:grpSpPr>
            <a:xfrm>
              <a:off x="6320283" y="3710628"/>
              <a:ext cx="5076550" cy="1397662"/>
              <a:chOff x="6320283" y="3710628"/>
              <a:chExt cx="5076550" cy="1397662"/>
            </a:xfrm>
          </p:grpSpPr>
          <p:grpSp>
            <p:nvGrpSpPr>
              <p:cNvPr id="326" name="Group 325">
                <a:extLst>
                  <a:ext uri="{FF2B5EF4-FFF2-40B4-BE49-F238E27FC236}">
                    <a16:creationId xmlns:a16="http://schemas.microsoft.com/office/drawing/2014/main" id="{E70E925E-2F98-0280-4BED-4503F44661E2}"/>
                  </a:ext>
                </a:extLst>
              </p:cNvPr>
              <p:cNvGrpSpPr/>
              <p:nvPr/>
            </p:nvGrpSpPr>
            <p:grpSpPr>
              <a:xfrm>
                <a:off x="6320283" y="3710628"/>
                <a:ext cx="5048295" cy="1367771"/>
                <a:chOff x="6320283" y="3710628"/>
                <a:chExt cx="5048295" cy="1367771"/>
              </a:xfrm>
            </p:grpSpPr>
            <p:sp>
              <p:nvSpPr>
                <p:cNvPr id="330" name="Arrow: Chevron 329">
                  <a:extLst>
                    <a:ext uri="{FF2B5EF4-FFF2-40B4-BE49-F238E27FC236}">
                      <a16:creationId xmlns:a16="http://schemas.microsoft.com/office/drawing/2014/main" id="{5CC3124B-C47D-C0E2-AD6B-3D237A0CB998}"/>
                    </a:ext>
                  </a:extLst>
                </p:cNvPr>
                <p:cNvSpPr/>
                <p:nvPr/>
              </p:nvSpPr>
              <p:spPr>
                <a:xfrm>
                  <a:off x="6320283" y="4040812"/>
                  <a:ext cx="317282" cy="373785"/>
                </a:xfrm>
                <a:prstGeom prst="chevron">
                  <a:avLst/>
                </a:prstGeom>
                <a:solidFill>
                  <a:srgbClr val="E46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31" name="Group 330">
                  <a:extLst>
                    <a:ext uri="{FF2B5EF4-FFF2-40B4-BE49-F238E27FC236}">
                      <a16:creationId xmlns:a16="http://schemas.microsoft.com/office/drawing/2014/main" id="{3F770EA3-54D2-C838-8E46-0B1DA2BD7C4C}"/>
                    </a:ext>
                  </a:extLst>
                </p:cNvPr>
                <p:cNvGrpSpPr/>
                <p:nvPr/>
              </p:nvGrpSpPr>
              <p:grpSpPr>
                <a:xfrm>
                  <a:off x="6687193" y="3710628"/>
                  <a:ext cx="4681385" cy="1367771"/>
                  <a:chOff x="6687193" y="3710628"/>
                  <a:chExt cx="4681385" cy="1367771"/>
                </a:xfrm>
              </p:grpSpPr>
              <p:grpSp>
                <p:nvGrpSpPr>
                  <p:cNvPr id="332" name="Group 331">
                    <a:extLst>
                      <a:ext uri="{FF2B5EF4-FFF2-40B4-BE49-F238E27FC236}">
                        <a16:creationId xmlns:a16="http://schemas.microsoft.com/office/drawing/2014/main" id="{6BB7BC8D-4821-83F1-18E1-74A1A5D5BA11}"/>
                      </a:ext>
                    </a:extLst>
                  </p:cNvPr>
                  <p:cNvGrpSpPr/>
                  <p:nvPr/>
                </p:nvGrpSpPr>
                <p:grpSpPr>
                  <a:xfrm>
                    <a:off x="6687193" y="3710628"/>
                    <a:ext cx="4681385" cy="1367771"/>
                    <a:chOff x="2204631" y="1332868"/>
                    <a:chExt cx="4681385" cy="1161014"/>
                  </a:xfrm>
                </p:grpSpPr>
                <p:sp>
                  <p:nvSpPr>
                    <p:cNvPr id="334" name="Rectangle 333">
                      <a:extLst>
                        <a:ext uri="{FF2B5EF4-FFF2-40B4-BE49-F238E27FC236}">
                          <a16:creationId xmlns:a16="http://schemas.microsoft.com/office/drawing/2014/main" id="{42449F68-EA60-611C-CA25-3161C76A6FDF}"/>
                        </a:ext>
                      </a:extLst>
                    </p:cNvPr>
                    <p:cNvSpPr/>
                    <p:nvPr/>
                  </p:nvSpPr>
                  <p:spPr>
                    <a:xfrm>
                      <a:off x="2204631" y="1332868"/>
                      <a:ext cx="1021242" cy="1161010"/>
                    </a:xfrm>
                    <a:prstGeom prst="rect">
                      <a:avLst/>
                    </a:prstGeom>
                    <a:solidFill>
                      <a:srgbClr val="003366"/>
                    </a:solidFill>
                    <a:ln>
                      <a:solidFill>
                        <a:srgbClr val="3E74A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35" name="Rectangle 334">
                      <a:extLst>
                        <a:ext uri="{FF2B5EF4-FFF2-40B4-BE49-F238E27FC236}">
                          <a16:creationId xmlns:a16="http://schemas.microsoft.com/office/drawing/2014/main" id="{D4E4D634-8596-B356-27FD-466F4BF41DC0}"/>
                        </a:ext>
                      </a:extLst>
                    </p:cNvPr>
                    <p:cNvSpPr/>
                    <p:nvPr/>
                  </p:nvSpPr>
                  <p:spPr>
                    <a:xfrm>
                      <a:off x="3220071" y="1332868"/>
                      <a:ext cx="3665945" cy="116101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333" name="Freeform 92">
                    <a:extLst>
                      <a:ext uri="{FF2B5EF4-FFF2-40B4-BE49-F238E27FC236}">
                        <a16:creationId xmlns:a16="http://schemas.microsoft.com/office/drawing/2014/main" id="{612D443C-BC17-B406-2429-B4ECC00CEF1F}"/>
                      </a:ext>
                    </a:extLst>
                  </p:cNvPr>
                  <p:cNvSpPr/>
                  <p:nvPr/>
                </p:nvSpPr>
                <p:spPr>
                  <a:xfrm>
                    <a:off x="6800374" y="4058804"/>
                    <a:ext cx="777260" cy="337800"/>
                  </a:xfrm>
                  <a:custGeom>
                    <a:avLst/>
                    <a:gdLst>
                      <a:gd name="connsiteX0" fmla="*/ 2127093 w 2717643"/>
                      <a:gd name="connsiteY0" fmla="*/ 188681 h 1181100"/>
                      <a:gd name="connsiteX1" fmla="*/ 1725224 w 2717643"/>
                      <a:gd name="connsiteY1" fmla="*/ 590550 h 1181100"/>
                      <a:gd name="connsiteX2" fmla="*/ 2127093 w 2717643"/>
                      <a:gd name="connsiteY2" fmla="*/ 992419 h 1181100"/>
                      <a:gd name="connsiteX3" fmla="*/ 2528962 w 2717643"/>
                      <a:gd name="connsiteY3" fmla="*/ 590550 h 1181100"/>
                      <a:gd name="connsiteX4" fmla="*/ 2127093 w 2717643"/>
                      <a:gd name="connsiteY4" fmla="*/ 188681 h 1181100"/>
                      <a:gd name="connsiteX5" fmla="*/ 2127093 w 2717643"/>
                      <a:gd name="connsiteY5" fmla="*/ 0 h 1181100"/>
                      <a:gd name="connsiteX6" fmla="*/ 2717643 w 2717643"/>
                      <a:gd name="connsiteY6" fmla="*/ 590550 h 1181100"/>
                      <a:gd name="connsiteX7" fmla="*/ 2127093 w 2717643"/>
                      <a:gd name="connsiteY7" fmla="*/ 1181100 h 1181100"/>
                      <a:gd name="connsiteX8" fmla="*/ 1548541 w 2717643"/>
                      <a:gd name="connsiteY8" fmla="*/ 709567 h 1181100"/>
                      <a:gd name="connsiteX9" fmla="*/ 1545185 w 2717643"/>
                      <a:gd name="connsiteY9" fmla="*/ 676275 h 1181100"/>
                      <a:gd name="connsiteX10" fmla="*/ 680794 w 2717643"/>
                      <a:gd name="connsiteY10" fmla="*/ 676275 h 1181100"/>
                      <a:gd name="connsiteX11" fmla="*/ 680794 w 2717643"/>
                      <a:gd name="connsiteY11" fmla="*/ 1009650 h 1181100"/>
                      <a:gd name="connsiteX12" fmla="*/ 506343 w 2717643"/>
                      <a:gd name="connsiteY12" fmla="*/ 1009650 h 1181100"/>
                      <a:gd name="connsiteX13" fmla="*/ 506343 w 2717643"/>
                      <a:gd name="connsiteY13" fmla="*/ 676275 h 1181100"/>
                      <a:gd name="connsiteX14" fmla="*/ 347419 w 2717643"/>
                      <a:gd name="connsiteY14" fmla="*/ 676275 h 1181100"/>
                      <a:gd name="connsiteX15" fmla="*/ 347419 w 2717643"/>
                      <a:gd name="connsiteY15" fmla="*/ 1009650 h 1181100"/>
                      <a:gd name="connsiteX16" fmla="*/ 172968 w 2717643"/>
                      <a:gd name="connsiteY16" fmla="*/ 1009650 h 1181100"/>
                      <a:gd name="connsiteX17" fmla="*/ 172968 w 2717643"/>
                      <a:gd name="connsiteY17" fmla="*/ 676275 h 1181100"/>
                      <a:gd name="connsiteX18" fmla="*/ 0 w 2717643"/>
                      <a:gd name="connsiteY18" fmla="*/ 676275 h 1181100"/>
                      <a:gd name="connsiteX19" fmla="*/ 0 w 2717643"/>
                      <a:gd name="connsiteY19" fmla="*/ 495300 h 1181100"/>
                      <a:gd name="connsiteX20" fmla="*/ 1546145 w 2717643"/>
                      <a:gd name="connsiteY20" fmla="*/ 495300 h 1181100"/>
                      <a:gd name="connsiteX21" fmla="*/ 1548541 w 2717643"/>
                      <a:gd name="connsiteY21" fmla="*/ 471533 h 1181100"/>
                      <a:gd name="connsiteX22" fmla="*/ 2127093 w 2717643"/>
                      <a:gd name="connsiteY22"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17643" h="1181100">
                        <a:moveTo>
                          <a:pt x="2127093" y="188681"/>
                        </a:moveTo>
                        <a:cubicBezTo>
                          <a:pt x="1905147" y="188681"/>
                          <a:pt x="1725224" y="368604"/>
                          <a:pt x="1725224" y="590550"/>
                        </a:cubicBezTo>
                        <a:cubicBezTo>
                          <a:pt x="1725224" y="812496"/>
                          <a:pt x="1905147" y="992419"/>
                          <a:pt x="2127093" y="992419"/>
                        </a:cubicBezTo>
                        <a:cubicBezTo>
                          <a:pt x="2349039" y="992419"/>
                          <a:pt x="2528962" y="812496"/>
                          <a:pt x="2528962" y="590550"/>
                        </a:cubicBezTo>
                        <a:cubicBezTo>
                          <a:pt x="2528962" y="368604"/>
                          <a:pt x="2349039" y="188681"/>
                          <a:pt x="2127093" y="188681"/>
                        </a:cubicBezTo>
                        <a:close/>
                        <a:moveTo>
                          <a:pt x="2127093" y="0"/>
                        </a:moveTo>
                        <a:cubicBezTo>
                          <a:pt x="2453245" y="0"/>
                          <a:pt x="2717643" y="264398"/>
                          <a:pt x="2717643" y="590550"/>
                        </a:cubicBezTo>
                        <a:cubicBezTo>
                          <a:pt x="2717643" y="916702"/>
                          <a:pt x="2453245" y="1181100"/>
                          <a:pt x="2127093" y="1181100"/>
                        </a:cubicBezTo>
                        <a:cubicBezTo>
                          <a:pt x="1841710" y="1181100"/>
                          <a:pt x="1603608" y="978670"/>
                          <a:pt x="1548541" y="709567"/>
                        </a:cubicBezTo>
                        <a:lnTo>
                          <a:pt x="1545185" y="676275"/>
                        </a:lnTo>
                        <a:lnTo>
                          <a:pt x="680794" y="676275"/>
                        </a:lnTo>
                        <a:lnTo>
                          <a:pt x="680794" y="1009650"/>
                        </a:lnTo>
                        <a:lnTo>
                          <a:pt x="506343" y="1009650"/>
                        </a:lnTo>
                        <a:lnTo>
                          <a:pt x="506343" y="676275"/>
                        </a:lnTo>
                        <a:lnTo>
                          <a:pt x="347419" y="676275"/>
                        </a:lnTo>
                        <a:lnTo>
                          <a:pt x="347419" y="1009650"/>
                        </a:lnTo>
                        <a:lnTo>
                          <a:pt x="172968" y="1009650"/>
                        </a:lnTo>
                        <a:lnTo>
                          <a:pt x="172968" y="676275"/>
                        </a:lnTo>
                        <a:lnTo>
                          <a:pt x="0" y="676275"/>
                        </a:lnTo>
                        <a:lnTo>
                          <a:pt x="0" y="495300"/>
                        </a:lnTo>
                        <a:lnTo>
                          <a:pt x="1546145" y="495300"/>
                        </a:lnTo>
                        <a:lnTo>
                          <a:pt x="1548541" y="471533"/>
                        </a:lnTo>
                        <a:cubicBezTo>
                          <a:pt x="1603608" y="202430"/>
                          <a:pt x="1841710" y="0"/>
                          <a:pt x="212709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grpSp>
            <p:nvGrpSpPr>
              <p:cNvPr id="327" name="Group 326">
                <a:extLst>
                  <a:ext uri="{FF2B5EF4-FFF2-40B4-BE49-F238E27FC236}">
                    <a16:creationId xmlns:a16="http://schemas.microsoft.com/office/drawing/2014/main" id="{9E19AC63-E04D-C889-77A8-74D85282ADE6}"/>
                  </a:ext>
                </a:extLst>
              </p:cNvPr>
              <p:cNvGrpSpPr/>
              <p:nvPr/>
            </p:nvGrpSpPr>
            <p:grpSpPr>
              <a:xfrm>
                <a:off x="7739397" y="3851840"/>
                <a:ext cx="3657436" cy="1256450"/>
                <a:chOff x="7681340" y="2133599"/>
                <a:chExt cx="3657436" cy="1256450"/>
              </a:xfrm>
            </p:grpSpPr>
            <p:sp>
              <p:nvSpPr>
                <p:cNvPr id="328" name="TextBox 327">
                  <a:extLst>
                    <a:ext uri="{FF2B5EF4-FFF2-40B4-BE49-F238E27FC236}">
                      <a16:creationId xmlns:a16="http://schemas.microsoft.com/office/drawing/2014/main" id="{EBB508CF-5A69-89D5-9A28-A6F5DF53FA50}"/>
                    </a:ext>
                  </a:extLst>
                </p:cNvPr>
                <p:cNvSpPr txBox="1"/>
                <p:nvPr/>
              </p:nvSpPr>
              <p:spPr>
                <a:xfrm>
                  <a:off x="7681340" y="2133599"/>
                  <a:ext cx="3140627" cy="463867"/>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Micro hands-on courses</a:t>
                  </a:r>
                </a:p>
              </p:txBody>
            </p:sp>
            <p:sp>
              <p:nvSpPr>
                <p:cNvPr id="329" name="Rectangle 328">
                  <a:extLst>
                    <a:ext uri="{FF2B5EF4-FFF2-40B4-BE49-F238E27FC236}">
                      <a16:creationId xmlns:a16="http://schemas.microsoft.com/office/drawing/2014/main" id="{ED79D2C1-C41A-EE56-F79B-471AAF2EA9E0}"/>
                    </a:ext>
                  </a:extLst>
                </p:cNvPr>
                <p:cNvSpPr/>
                <p:nvPr/>
              </p:nvSpPr>
              <p:spPr>
                <a:xfrm>
                  <a:off x="7681340" y="2423661"/>
                  <a:ext cx="3657436" cy="966388"/>
                </a:xfrm>
                <a:prstGeom prst="rect">
                  <a:avLst/>
                </a:prstGeom>
              </p:spPr>
              <p:txBody>
                <a:bodyPr wrap="square">
                  <a:spAutoFit/>
                </a:bodyPr>
                <a:lstStyle/>
                <a:p>
                  <a:pPr lvl="0">
                    <a:defRPr/>
                  </a:pPr>
                  <a:r>
                    <a:rPr lang="en-US" sz="1050" dirty="0">
                      <a:solidFill>
                        <a:schemeClr val="tx1">
                          <a:lumMod val="65000"/>
                          <a:lumOff val="35000"/>
                        </a:schemeClr>
                      </a:solidFill>
                      <a:latin typeface="Arial" panose="020B0604020202020204" pitchFamily="34" charset="0"/>
                      <a:cs typeface="Arial" panose="020B0604020202020204" pitchFamily="34" charset="0"/>
                    </a:rPr>
                    <a:t>Create custom course paths for CRMs.  Easy to consume and track progress</a:t>
                  </a:r>
                </a:p>
              </p:txBody>
            </p:sp>
          </p:grpSp>
        </p:grpSp>
        <p:grpSp>
          <p:nvGrpSpPr>
            <p:cNvPr id="26" name="Group 25">
              <a:extLst>
                <a:ext uri="{FF2B5EF4-FFF2-40B4-BE49-F238E27FC236}">
                  <a16:creationId xmlns:a16="http://schemas.microsoft.com/office/drawing/2014/main" id="{EC138FEC-03E8-AC8F-1BB4-C11B3602DC82}"/>
                </a:ext>
              </a:extLst>
            </p:cNvPr>
            <p:cNvGrpSpPr/>
            <p:nvPr/>
          </p:nvGrpSpPr>
          <p:grpSpPr>
            <a:xfrm>
              <a:off x="6320283" y="5352136"/>
              <a:ext cx="5076550" cy="1179786"/>
              <a:chOff x="6320283" y="5352136"/>
              <a:chExt cx="5076550" cy="1179786"/>
            </a:xfrm>
          </p:grpSpPr>
          <p:grpSp>
            <p:nvGrpSpPr>
              <p:cNvPr id="60" name="Group 59">
                <a:extLst>
                  <a:ext uri="{FF2B5EF4-FFF2-40B4-BE49-F238E27FC236}">
                    <a16:creationId xmlns:a16="http://schemas.microsoft.com/office/drawing/2014/main" id="{E308462A-AE07-0CE7-22DC-439E313EC09F}"/>
                  </a:ext>
                </a:extLst>
              </p:cNvPr>
              <p:cNvGrpSpPr/>
              <p:nvPr/>
            </p:nvGrpSpPr>
            <p:grpSpPr>
              <a:xfrm>
                <a:off x="6320283" y="5352136"/>
                <a:ext cx="5048295" cy="1179786"/>
                <a:chOff x="6320283" y="5352136"/>
                <a:chExt cx="5048295" cy="1179786"/>
              </a:xfrm>
            </p:grpSpPr>
            <p:sp>
              <p:nvSpPr>
                <p:cNvPr id="320" name="Arrow: Chevron 319">
                  <a:extLst>
                    <a:ext uri="{FF2B5EF4-FFF2-40B4-BE49-F238E27FC236}">
                      <a16:creationId xmlns:a16="http://schemas.microsoft.com/office/drawing/2014/main" id="{4EE6C582-3B8F-2336-AFBE-F66CD21B5099}"/>
                    </a:ext>
                  </a:extLst>
                </p:cNvPr>
                <p:cNvSpPr/>
                <p:nvPr/>
              </p:nvSpPr>
              <p:spPr>
                <a:xfrm>
                  <a:off x="6320283" y="5682319"/>
                  <a:ext cx="317282" cy="373785"/>
                </a:xfrm>
                <a:prstGeom prst="chevron">
                  <a:avLst/>
                </a:prstGeom>
                <a:solidFill>
                  <a:srgbClr val="E460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21" name="Group 320">
                  <a:extLst>
                    <a:ext uri="{FF2B5EF4-FFF2-40B4-BE49-F238E27FC236}">
                      <a16:creationId xmlns:a16="http://schemas.microsoft.com/office/drawing/2014/main" id="{A7CFC596-56BB-80A9-2250-85150E1EB913}"/>
                    </a:ext>
                  </a:extLst>
                </p:cNvPr>
                <p:cNvGrpSpPr/>
                <p:nvPr/>
              </p:nvGrpSpPr>
              <p:grpSpPr>
                <a:xfrm>
                  <a:off x="6687193" y="5352136"/>
                  <a:ext cx="4681385" cy="1179786"/>
                  <a:chOff x="6687193" y="5352136"/>
                  <a:chExt cx="4681385" cy="1179786"/>
                </a:xfrm>
              </p:grpSpPr>
              <p:grpSp>
                <p:nvGrpSpPr>
                  <p:cNvPr id="322" name="Group 321">
                    <a:extLst>
                      <a:ext uri="{FF2B5EF4-FFF2-40B4-BE49-F238E27FC236}">
                        <a16:creationId xmlns:a16="http://schemas.microsoft.com/office/drawing/2014/main" id="{D5F94893-06C6-5DF5-4038-6778E4F8A75C}"/>
                      </a:ext>
                    </a:extLst>
                  </p:cNvPr>
                  <p:cNvGrpSpPr/>
                  <p:nvPr/>
                </p:nvGrpSpPr>
                <p:grpSpPr>
                  <a:xfrm>
                    <a:off x="6687193" y="5352136"/>
                    <a:ext cx="4681385" cy="1179786"/>
                    <a:chOff x="2204631" y="1332868"/>
                    <a:chExt cx="4681385" cy="1001445"/>
                  </a:xfrm>
                </p:grpSpPr>
                <p:sp>
                  <p:nvSpPr>
                    <p:cNvPr id="324" name="Rectangle 323">
                      <a:extLst>
                        <a:ext uri="{FF2B5EF4-FFF2-40B4-BE49-F238E27FC236}">
                          <a16:creationId xmlns:a16="http://schemas.microsoft.com/office/drawing/2014/main" id="{A89DF5CE-369C-4F7F-ACF3-B3516A86444D}"/>
                        </a:ext>
                      </a:extLst>
                    </p:cNvPr>
                    <p:cNvSpPr/>
                    <p:nvPr/>
                  </p:nvSpPr>
                  <p:spPr>
                    <a:xfrm>
                      <a:off x="2204631" y="1332868"/>
                      <a:ext cx="1021242" cy="1001445"/>
                    </a:xfrm>
                    <a:prstGeom prst="rect">
                      <a:avLst/>
                    </a:prstGeom>
                    <a:solidFill>
                      <a:srgbClr val="003366"/>
                    </a:solidFill>
                    <a:ln>
                      <a:solidFill>
                        <a:srgbClr val="3E74A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25" name="Rectangle 324">
                      <a:extLst>
                        <a:ext uri="{FF2B5EF4-FFF2-40B4-BE49-F238E27FC236}">
                          <a16:creationId xmlns:a16="http://schemas.microsoft.com/office/drawing/2014/main" id="{14FC4E95-DCBB-9B5D-28CB-5DF00EEB044D}"/>
                        </a:ext>
                      </a:extLst>
                    </p:cNvPr>
                    <p:cNvSpPr/>
                    <p:nvPr/>
                  </p:nvSpPr>
                  <p:spPr>
                    <a:xfrm>
                      <a:off x="3220071" y="1332868"/>
                      <a:ext cx="3665945" cy="100144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323" name="Freeform 92">
                    <a:extLst>
                      <a:ext uri="{FF2B5EF4-FFF2-40B4-BE49-F238E27FC236}">
                        <a16:creationId xmlns:a16="http://schemas.microsoft.com/office/drawing/2014/main" id="{5E72C556-8670-B2FF-0EDA-40CD6357AB53}"/>
                      </a:ext>
                    </a:extLst>
                  </p:cNvPr>
                  <p:cNvSpPr/>
                  <p:nvPr/>
                </p:nvSpPr>
                <p:spPr>
                  <a:xfrm>
                    <a:off x="6785860" y="5700311"/>
                    <a:ext cx="777260" cy="337800"/>
                  </a:xfrm>
                  <a:custGeom>
                    <a:avLst/>
                    <a:gdLst>
                      <a:gd name="connsiteX0" fmla="*/ 2127093 w 2717643"/>
                      <a:gd name="connsiteY0" fmla="*/ 188681 h 1181100"/>
                      <a:gd name="connsiteX1" fmla="*/ 1725224 w 2717643"/>
                      <a:gd name="connsiteY1" fmla="*/ 590550 h 1181100"/>
                      <a:gd name="connsiteX2" fmla="*/ 2127093 w 2717643"/>
                      <a:gd name="connsiteY2" fmla="*/ 992419 h 1181100"/>
                      <a:gd name="connsiteX3" fmla="*/ 2528962 w 2717643"/>
                      <a:gd name="connsiteY3" fmla="*/ 590550 h 1181100"/>
                      <a:gd name="connsiteX4" fmla="*/ 2127093 w 2717643"/>
                      <a:gd name="connsiteY4" fmla="*/ 188681 h 1181100"/>
                      <a:gd name="connsiteX5" fmla="*/ 2127093 w 2717643"/>
                      <a:gd name="connsiteY5" fmla="*/ 0 h 1181100"/>
                      <a:gd name="connsiteX6" fmla="*/ 2717643 w 2717643"/>
                      <a:gd name="connsiteY6" fmla="*/ 590550 h 1181100"/>
                      <a:gd name="connsiteX7" fmla="*/ 2127093 w 2717643"/>
                      <a:gd name="connsiteY7" fmla="*/ 1181100 h 1181100"/>
                      <a:gd name="connsiteX8" fmla="*/ 1548541 w 2717643"/>
                      <a:gd name="connsiteY8" fmla="*/ 709567 h 1181100"/>
                      <a:gd name="connsiteX9" fmla="*/ 1545185 w 2717643"/>
                      <a:gd name="connsiteY9" fmla="*/ 676275 h 1181100"/>
                      <a:gd name="connsiteX10" fmla="*/ 680794 w 2717643"/>
                      <a:gd name="connsiteY10" fmla="*/ 676275 h 1181100"/>
                      <a:gd name="connsiteX11" fmla="*/ 680794 w 2717643"/>
                      <a:gd name="connsiteY11" fmla="*/ 1009650 h 1181100"/>
                      <a:gd name="connsiteX12" fmla="*/ 506343 w 2717643"/>
                      <a:gd name="connsiteY12" fmla="*/ 1009650 h 1181100"/>
                      <a:gd name="connsiteX13" fmla="*/ 506343 w 2717643"/>
                      <a:gd name="connsiteY13" fmla="*/ 676275 h 1181100"/>
                      <a:gd name="connsiteX14" fmla="*/ 347419 w 2717643"/>
                      <a:gd name="connsiteY14" fmla="*/ 676275 h 1181100"/>
                      <a:gd name="connsiteX15" fmla="*/ 347419 w 2717643"/>
                      <a:gd name="connsiteY15" fmla="*/ 1009650 h 1181100"/>
                      <a:gd name="connsiteX16" fmla="*/ 172968 w 2717643"/>
                      <a:gd name="connsiteY16" fmla="*/ 1009650 h 1181100"/>
                      <a:gd name="connsiteX17" fmla="*/ 172968 w 2717643"/>
                      <a:gd name="connsiteY17" fmla="*/ 676275 h 1181100"/>
                      <a:gd name="connsiteX18" fmla="*/ 0 w 2717643"/>
                      <a:gd name="connsiteY18" fmla="*/ 676275 h 1181100"/>
                      <a:gd name="connsiteX19" fmla="*/ 0 w 2717643"/>
                      <a:gd name="connsiteY19" fmla="*/ 495300 h 1181100"/>
                      <a:gd name="connsiteX20" fmla="*/ 1546145 w 2717643"/>
                      <a:gd name="connsiteY20" fmla="*/ 495300 h 1181100"/>
                      <a:gd name="connsiteX21" fmla="*/ 1548541 w 2717643"/>
                      <a:gd name="connsiteY21" fmla="*/ 471533 h 1181100"/>
                      <a:gd name="connsiteX22" fmla="*/ 2127093 w 2717643"/>
                      <a:gd name="connsiteY22"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17643" h="1181100">
                        <a:moveTo>
                          <a:pt x="2127093" y="188681"/>
                        </a:moveTo>
                        <a:cubicBezTo>
                          <a:pt x="1905147" y="188681"/>
                          <a:pt x="1725224" y="368604"/>
                          <a:pt x="1725224" y="590550"/>
                        </a:cubicBezTo>
                        <a:cubicBezTo>
                          <a:pt x="1725224" y="812496"/>
                          <a:pt x="1905147" y="992419"/>
                          <a:pt x="2127093" y="992419"/>
                        </a:cubicBezTo>
                        <a:cubicBezTo>
                          <a:pt x="2349039" y="992419"/>
                          <a:pt x="2528962" y="812496"/>
                          <a:pt x="2528962" y="590550"/>
                        </a:cubicBezTo>
                        <a:cubicBezTo>
                          <a:pt x="2528962" y="368604"/>
                          <a:pt x="2349039" y="188681"/>
                          <a:pt x="2127093" y="188681"/>
                        </a:cubicBezTo>
                        <a:close/>
                        <a:moveTo>
                          <a:pt x="2127093" y="0"/>
                        </a:moveTo>
                        <a:cubicBezTo>
                          <a:pt x="2453245" y="0"/>
                          <a:pt x="2717643" y="264398"/>
                          <a:pt x="2717643" y="590550"/>
                        </a:cubicBezTo>
                        <a:cubicBezTo>
                          <a:pt x="2717643" y="916702"/>
                          <a:pt x="2453245" y="1181100"/>
                          <a:pt x="2127093" y="1181100"/>
                        </a:cubicBezTo>
                        <a:cubicBezTo>
                          <a:pt x="1841710" y="1181100"/>
                          <a:pt x="1603608" y="978670"/>
                          <a:pt x="1548541" y="709567"/>
                        </a:cubicBezTo>
                        <a:lnTo>
                          <a:pt x="1545185" y="676275"/>
                        </a:lnTo>
                        <a:lnTo>
                          <a:pt x="680794" y="676275"/>
                        </a:lnTo>
                        <a:lnTo>
                          <a:pt x="680794" y="1009650"/>
                        </a:lnTo>
                        <a:lnTo>
                          <a:pt x="506343" y="1009650"/>
                        </a:lnTo>
                        <a:lnTo>
                          <a:pt x="506343" y="676275"/>
                        </a:lnTo>
                        <a:lnTo>
                          <a:pt x="347419" y="676275"/>
                        </a:lnTo>
                        <a:lnTo>
                          <a:pt x="347419" y="1009650"/>
                        </a:lnTo>
                        <a:lnTo>
                          <a:pt x="172968" y="1009650"/>
                        </a:lnTo>
                        <a:lnTo>
                          <a:pt x="172968" y="676275"/>
                        </a:lnTo>
                        <a:lnTo>
                          <a:pt x="0" y="676275"/>
                        </a:lnTo>
                        <a:lnTo>
                          <a:pt x="0" y="495300"/>
                        </a:lnTo>
                        <a:lnTo>
                          <a:pt x="1546145" y="495300"/>
                        </a:lnTo>
                        <a:lnTo>
                          <a:pt x="1548541" y="471533"/>
                        </a:lnTo>
                        <a:cubicBezTo>
                          <a:pt x="1603608" y="202430"/>
                          <a:pt x="1841710" y="0"/>
                          <a:pt x="212709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grpSp>
            <p:nvGrpSpPr>
              <p:cNvPr id="61" name="Group 60">
                <a:extLst>
                  <a:ext uri="{FF2B5EF4-FFF2-40B4-BE49-F238E27FC236}">
                    <a16:creationId xmlns:a16="http://schemas.microsoft.com/office/drawing/2014/main" id="{5E5DD75A-332A-40A9-1ED9-5924B989A30A}"/>
                  </a:ext>
                </a:extLst>
              </p:cNvPr>
              <p:cNvGrpSpPr/>
              <p:nvPr/>
            </p:nvGrpSpPr>
            <p:grpSpPr>
              <a:xfrm>
                <a:off x="7739397" y="5493347"/>
                <a:ext cx="3657436" cy="985861"/>
                <a:chOff x="7681340" y="2133599"/>
                <a:chExt cx="3657436" cy="985861"/>
              </a:xfrm>
            </p:grpSpPr>
            <p:sp>
              <p:nvSpPr>
                <p:cNvPr id="62" name="TextBox 61">
                  <a:extLst>
                    <a:ext uri="{FF2B5EF4-FFF2-40B4-BE49-F238E27FC236}">
                      <a16:creationId xmlns:a16="http://schemas.microsoft.com/office/drawing/2014/main" id="{5E868BF2-6F37-7346-6B3A-9429B1D76024}"/>
                    </a:ext>
                  </a:extLst>
                </p:cNvPr>
                <p:cNvSpPr txBox="1"/>
                <p:nvPr/>
              </p:nvSpPr>
              <p:spPr>
                <a:xfrm>
                  <a:off x="7681340" y="2133599"/>
                  <a:ext cx="3235858" cy="463867"/>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Hot Sites and Containers</a:t>
                  </a:r>
                </a:p>
              </p:txBody>
            </p:sp>
            <p:sp>
              <p:nvSpPr>
                <p:cNvPr id="63" name="Rectangle 62">
                  <a:extLst>
                    <a:ext uri="{FF2B5EF4-FFF2-40B4-BE49-F238E27FC236}">
                      <a16:creationId xmlns:a16="http://schemas.microsoft.com/office/drawing/2014/main" id="{D2F09B70-FBFE-ADB4-18B2-4274BAAB46CA}"/>
                    </a:ext>
                  </a:extLst>
                </p:cNvPr>
                <p:cNvSpPr/>
                <p:nvPr/>
              </p:nvSpPr>
              <p:spPr>
                <a:xfrm>
                  <a:off x="7681340" y="2423661"/>
                  <a:ext cx="3657436" cy="695799"/>
                </a:xfrm>
                <a:prstGeom prst="rect">
                  <a:avLst/>
                </a:prstGeom>
              </p:spPr>
              <p:txBody>
                <a:bodyPr wrap="square">
                  <a:spAutoFit/>
                </a:bodyPr>
                <a:lstStyle/>
                <a:p>
                  <a:pPr lvl="0">
                    <a:defRPr/>
                  </a:pPr>
                  <a:r>
                    <a:rPr lang="en-US" sz="1050" dirty="0">
                      <a:solidFill>
                        <a:schemeClr val="tx1">
                          <a:lumMod val="65000"/>
                          <a:lumOff val="35000"/>
                        </a:schemeClr>
                      </a:solidFill>
                      <a:latin typeface="Arial" panose="020B0604020202020204" pitchFamily="34" charset="0"/>
                      <a:cs typeface="Arial" panose="020B0604020202020204" pitchFamily="34" charset="0"/>
                    </a:rPr>
                    <a:t>Lab loads in 30 seconds and every student has dedicated full platform</a:t>
                  </a:r>
                </a:p>
              </p:txBody>
            </p:sp>
          </p:grpSp>
        </p:grpSp>
        <p:grpSp>
          <p:nvGrpSpPr>
            <p:cNvPr id="27" name="Group 26">
              <a:extLst>
                <a:ext uri="{FF2B5EF4-FFF2-40B4-BE49-F238E27FC236}">
                  <a16:creationId xmlns:a16="http://schemas.microsoft.com/office/drawing/2014/main" id="{A16267E2-98B2-7227-84FE-14C848AD3CA3}"/>
                </a:ext>
              </a:extLst>
            </p:cNvPr>
            <p:cNvGrpSpPr/>
            <p:nvPr/>
          </p:nvGrpSpPr>
          <p:grpSpPr>
            <a:xfrm>
              <a:off x="735870" y="5352136"/>
              <a:ext cx="5059223" cy="1179785"/>
              <a:chOff x="735870" y="5352136"/>
              <a:chExt cx="5059223" cy="1179785"/>
            </a:xfrm>
          </p:grpSpPr>
          <p:grpSp>
            <p:nvGrpSpPr>
              <p:cNvPr id="50" name="Group 49">
                <a:extLst>
                  <a:ext uri="{FF2B5EF4-FFF2-40B4-BE49-F238E27FC236}">
                    <a16:creationId xmlns:a16="http://schemas.microsoft.com/office/drawing/2014/main" id="{D36CE484-12AE-1415-77B4-F4B62D1F8BF3}"/>
                  </a:ext>
                </a:extLst>
              </p:cNvPr>
              <p:cNvGrpSpPr/>
              <p:nvPr/>
            </p:nvGrpSpPr>
            <p:grpSpPr>
              <a:xfrm>
                <a:off x="746796" y="5352136"/>
                <a:ext cx="5048297" cy="1179785"/>
                <a:chOff x="746796" y="5352136"/>
                <a:chExt cx="5048297" cy="1179785"/>
              </a:xfrm>
            </p:grpSpPr>
            <p:sp>
              <p:nvSpPr>
                <p:cNvPr id="54" name="Arrow: Chevron 53">
                  <a:extLst>
                    <a:ext uri="{FF2B5EF4-FFF2-40B4-BE49-F238E27FC236}">
                      <a16:creationId xmlns:a16="http://schemas.microsoft.com/office/drawing/2014/main" id="{A63E7C12-4771-B9DD-37CC-CCD3DAA4AB0C}"/>
                    </a:ext>
                  </a:extLst>
                </p:cNvPr>
                <p:cNvSpPr/>
                <p:nvPr/>
              </p:nvSpPr>
              <p:spPr>
                <a:xfrm flipH="1">
                  <a:off x="5477811" y="5682319"/>
                  <a:ext cx="317282" cy="373785"/>
                </a:xfrm>
                <a:prstGeom prst="chevron">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55" name="Group 54">
                  <a:extLst>
                    <a:ext uri="{FF2B5EF4-FFF2-40B4-BE49-F238E27FC236}">
                      <a16:creationId xmlns:a16="http://schemas.microsoft.com/office/drawing/2014/main" id="{6BF0BC21-34FD-CC95-65F1-D6AFEAD032E2}"/>
                    </a:ext>
                  </a:extLst>
                </p:cNvPr>
                <p:cNvGrpSpPr/>
                <p:nvPr/>
              </p:nvGrpSpPr>
              <p:grpSpPr>
                <a:xfrm>
                  <a:off x="746796" y="5352136"/>
                  <a:ext cx="4681387" cy="1179785"/>
                  <a:chOff x="746796" y="5352136"/>
                  <a:chExt cx="4681387" cy="1179785"/>
                </a:xfrm>
              </p:grpSpPr>
              <p:grpSp>
                <p:nvGrpSpPr>
                  <p:cNvPr id="56" name="Group 55">
                    <a:extLst>
                      <a:ext uri="{FF2B5EF4-FFF2-40B4-BE49-F238E27FC236}">
                        <a16:creationId xmlns:a16="http://schemas.microsoft.com/office/drawing/2014/main" id="{6C59A709-9C6A-0BD7-694A-CDC7536ABD88}"/>
                      </a:ext>
                    </a:extLst>
                  </p:cNvPr>
                  <p:cNvGrpSpPr/>
                  <p:nvPr/>
                </p:nvGrpSpPr>
                <p:grpSpPr>
                  <a:xfrm flipH="1">
                    <a:off x="746796" y="5352136"/>
                    <a:ext cx="4681387" cy="1179785"/>
                    <a:chOff x="2204631" y="1332868"/>
                    <a:chExt cx="4681387" cy="1001444"/>
                  </a:xfrm>
                </p:grpSpPr>
                <p:sp>
                  <p:nvSpPr>
                    <p:cNvPr id="58" name="Rectangle 57">
                      <a:extLst>
                        <a:ext uri="{FF2B5EF4-FFF2-40B4-BE49-F238E27FC236}">
                          <a16:creationId xmlns:a16="http://schemas.microsoft.com/office/drawing/2014/main" id="{FDABBB2E-A84D-6BFC-2B7B-C9D3686A450F}"/>
                        </a:ext>
                      </a:extLst>
                    </p:cNvPr>
                    <p:cNvSpPr/>
                    <p:nvPr/>
                  </p:nvSpPr>
                  <p:spPr>
                    <a:xfrm>
                      <a:off x="2204631" y="1332868"/>
                      <a:ext cx="1021242" cy="1001444"/>
                    </a:xfrm>
                    <a:prstGeom prst="rect">
                      <a:avLst/>
                    </a:prstGeom>
                    <a:solidFill>
                      <a:srgbClr val="E4600E"/>
                    </a:solidFill>
                    <a:ln>
                      <a:solidFill>
                        <a:srgbClr val="04A59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B24E1DC0-A7BF-0AFF-2B17-94EB1F192156}"/>
                        </a:ext>
                      </a:extLst>
                    </p:cNvPr>
                    <p:cNvSpPr/>
                    <p:nvPr/>
                  </p:nvSpPr>
                  <p:spPr>
                    <a:xfrm>
                      <a:off x="3220073" y="1332868"/>
                      <a:ext cx="3665945" cy="100144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57" name="Freeform 32">
                    <a:extLst>
                      <a:ext uri="{FF2B5EF4-FFF2-40B4-BE49-F238E27FC236}">
                        <a16:creationId xmlns:a16="http://schemas.microsoft.com/office/drawing/2014/main" id="{A5564740-E6D3-87E3-1701-222BBAFFB85F}"/>
                      </a:ext>
                    </a:extLst>
                  </p:cNvPr>
                  <p:cNvSpPr/>
                  <p:nvPr/>
                </p:nvSpPr>
                <p:spPr>
                  <a:xfrm>
                    <a:off x="4672122" y="5558816"/>
                    <a:ext cx="471652" cy="620790"/>
                  </a:xfrm>
                  <a:custGeom>
                    <a:avLst/>
                    <a:gdLst>
                      <a:gd name="connsiteX0" fmla="*/ 998412 w 3258355"/>
                      <a:gd name="connsiteY0" fmla="*/ 0 h 4288666"/>
                      <a:gd name="connsiteX1" fmla="*/ 2272822 w 3258355"/>
                      <a:gd name="connsiteY1" fmla="*/ 0 h 4288666"/>
                      <a:gd name="connsiteX2" fmla="*/ 3090930 w 3258355"/>
                      <a:gd name="connsiteY2" fmla="*/ 818108 h 4288666"/>
                      <a:gd name="connsiteX3" fmla="*/ 3090930 w 3258355"/>
                      <a:gd name="connsiteY3" fmla="*/ 1319786 h 4288666"/>
                      <a:gd name="connsiteX4" fmla="*/ 3088541 w 3258355"/>
                      <a:gd name="connsiteY4" fmla="*/ 1367109 h 4288666"/>
                      <a:gd name="connsiteX5" fmla="*/ 3101783 w 3258355"/>
                      <a:gd name="connsiteY5" fmla="*/ 1374296 h 4288666"/>
                      <a:gd name="connsiteX6" fmla="*/ 3258355 w 3258355"/>
                      <a:gd name="connsiteY6" fmla="*/ 1668774 h 4288666"/>
                      <a:gd name="connsiteX7" fmla="*/ 3258355 w 3258355"/>
                      <a:gd name="connsiteY7" fmla="*/ 3933538 h 4288666"/>
                      <a:gd name="connsiteX8" fmla="*/ 2903227 w 3258355"/>
                      <a:gd name="connsiteY8" fmla="*/ 4288666 h 4288666"/>
                      <a:gd name="connsiteX9" fmla="*/ 355128 w 3258355"/>
                      <a:gd name="connsiteY9" fmla="*/ 4288666 h 4288666"/>
                      <a:gd name="connsiteX10" fmla="*/ 0 w 3258355"/>
                      <a:gd name="connsiteY10" fmla="*/ 3933538 h 4288666"/>
                      <a:gd name="connsiteX11" fmla="*/ 0 w 3258355"/>
                      <a:gd name="connsiteY11" fmla="*/ 1668774 h 4288666"/>
                      <a:gd name="connsiteX12" fmla="*/ 156573 w 3258355"/>
                      <a:gd name="connsiteY12" fmla="*/ 1374296 h 4288666"/>
                      <a:gd name="connsiteX13" fmla="*/ 182350 w 3258355"/>
                      <a:gd name="connsiteY13" fmla="*/ 1360305 h 4288666"/>
                      <a:gd name="connsiteX14" fmla="*/ 180304 w 3258355"/>
                      <a:gd name="connsiteY14" fmla="*/ 1319786 h 4288666"/>
                      <a:gd name="connsiteX15" fmla="*/ 180304 w 3258355"/>
                      <a:gd name="connsiteY15" fmla="*/ 818108 h 4288666"/>
                      <a:gd name="connsiteX16" fmla="*/ 998412 w 3258355"/>
                      <a:gd name="connsiteY16" fmla="*/ 0 h 4288666"/>
                      <a:gd name="connsiteX17" fmla="*/ 884608 w 3258355"/>
                      <a:gd name="connsiteY17" fmla="*/ 595022 h 4288666"/>
                      <a:gd name="connsiteX18" fmla="*/ 782480 w 3258355"/>
                      <a:gd name="connsiteY18" fmla="*/ 697150 h 4288666"/>
                      <a:gd name="connsiteX19" fmla="*/ 782480 w 3258355"/>
                      <a:gd name="connsiteY19" fmla="*/ 1280823 h 4288666"/>
                      <a:gd name="connsiteX20" fmla="*/ 2471581 w 3258355"/>
                      <a:gd name="connsiteY20" fmla="*/ 1280823 h 4288666"/>
                      <a:gd name="connsiteX21" fmla="*/ 2471581 w 3258355"/>
                      <a:gd name="connsiteY21" fmla="*/ 697150 h 4288666"/>
                      <a:gd name="connsiteX22" fmla="*/ 2369453 w 3258355"/>
                      <a:gd name="connsiteY22" fmla="*/ 595022 h 4288666"/>
                      <a:gd name="connsiteX23" fmla="*/ 884608 w 3258355"/>
                      <a:gd name="connsiteY23" fmla="*/ 595022 h 4288666"/>
                      <a:gd name="connsiteX24" fmla="*/ 1655606 w 3258355"/>
                      <a:gd name="connsiteY24" fmla="*/ 2169822 h 4288666"/>
                      <a:gd name="connsiteX25" fmla="*/ 1246031 w 3258355"/>
                      <a:gd name="connsiteY25" fmla="*/ 2525423 h 4288666"/>
                      <a:gd name="connsiteX26" fmla="*/ 1426609 w 3258355"/>
                      <a:gd name="connsiteY26" fmla="*/ 2820293 h 4288666"/>
                      <a:gd name="connsiteX27" fmla="*/ 1428012 w 3258355"/>
                      <a:gd name="connsiteY27" fmla="*/ 2820955 h 4288666"/>
                      <a:gd name="connsiteX28" fmla="*/ 1423832 w 3258355"/>
                      <a:gd name="connsiteY28" fmla="*/ 2862420 h 4288666"/>
                      <a:gd name="connsiteX29" fmla="*/ 1423832 w 3258355"/>
                      <a:gd name="connsiteY29" fmla="*/ 3242973 h 4288666"/>
                      <a:gd name="connsiteX30" fmla="*/ 1646082 w 3258355"/>
                      <a:gd name="connsiteY30" fmla="*/ 3465223 h 4288666"/>
                      <a:gd name="connsiteX31" fmla="*/ 1868332 w 3258355"/>
                      <a:gd name="connsiteY31" fmla="*/ 3242973 h 4288666"/>
                      <a:gd name="connsiteX32" fmla="*/ 1868332 w 3258355"/>
                      <a:gd name="connsiteY32" fmla="*/ 2862420 h 4288666"/>
                      <a:gd name="connsiteX33" fmla="*/ 1865016 w 3258355"/>
                      <a:gd name="connsiteY33" fmla="*/ 2829524 h 4288666"/>
                      <a:gd name="connsiteX34" fmla="*/ 1884604 w 3258355"/>
                      <a:gd name="connsiteY34" fmla="*/ 2820293 h 4288666"/>
                      <a:gd name="connsiteX35" fmla="*/ 2065181 w 3258355"/>
                      <a:gd name="connsiteY35" fmla="*/ 2525423 h 4288666"/>
                      <a:gd name="connsiteX36" fmla="*/ 1655606 w 3258355"/>
                      <a:gd name="connsiteY36" fmla="*/ 2169822 h 42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58355" h="4288666">
                        <a:moveTo>
                          <a:pt x="998412" y="0"/>
                        </a:moveTo>
                        <a:lnTo>
                          <a:pt x="2272822" y="0"/>
                        </a:lnTo>
                        <a:cubicBezTo>
                          <a:pt x="2724651" y="0"/>
                          <a:pt x="3090930" y="366279"/>
                          <a:pt x="3090930" y="818108"/>
                        </a:cubicBezTo>
                        <a:lnTo>
                          <a:pt x="3090930" y="1319786"/>
                        </a:lnTo>
                        <a:lnTo>
                          <a:pt x="3088541" y="1367109"/>
                        </a:lnTo>
                        <a:lnTo>
                          <a:pt x="3101783" y="1374296"/>
                        </a:lnTo>
                        <a:cubicBezTo>
                          <a:pt x="3196247" y="1438115"/>
                          <a:pt x="3258355" y="1546192"/>
                          <a:pt x="3258355" y="1668774"/>
                        </a:cubicBezTo>
                        <a:lnTo>
                          <a:pt x="3258355" y="3933538"/>
                        </a:lnTo>
                        <a:cubicBezTo>
                          <a:pt x="3258355" y="4129670"/>
                          <a:pt x="3099359" y="4288666"/>
                          <a:pt x="2903227" y="4288666"/>
                        </a:cubicBezTo>
                        <a:lnTo>
                          <a:pt x="355128" y="4288666"/>
                        </a:lnTo>
                        <a:cubicBezTo>
                          <a:pt x="158996" y="4288666"/>
                          <a:pt x="0" y="4129670"/>
                          <a:pt x="0" y="3933538"/>
                        </a:cubicBezTo>
                        <a:lnTo>
                          <a:pt x="0" y="1668774"/>
                        </a:lnTo>
                        <a:cubicBezTo>
                          <a:pt x="0" y="1546192"/>
                          <a:pt x="62108" y="1438115"/>
                          <a:pt x="156573" y="1374296"/>
                        </a:cubicBezTo>
                        <a:lnTo>
                          <a:pt x="182350" y="1360305"/>
                        </a:lnTo>
                        <a:lnTo>
                          <a:pt x="180304" y="1319786"/>
                        </a:lnTo>
                        <a:lnTo>
                          <a:pt x="180304" y="818108"/>
                        </a:lnTo>
                        <a:cubicBezTo>
                          <a:pt x="180304" y="366279"/>
                          <a:pt x="546583" y="0"/>
                          <a:pt x="998412" y="0"/>
                        </a:cubicBezTo>
                        <a:close/>
                        <a:moveTo>
                          <a:pt x="884608" y="595022"/>
                        </a:moveTo>
                        <a:cubicBezTo>
                          <a:pt x="828204" y="595022"/>
                          <a:pt x="782480" y="640746"/>
                          <a:pt x="782480" y="697150"/>
                        </a:cubicBezTo>
                        <a:lnTo>
                          <a:pt x="782480" y="1280823"/>
                        </a:lnTo>
                        <a:lnTo>
                          <a:pt x="2471581" y="1280823"/>
                        </a:lnTo>
                        <a:lnTo>
                          <a:pt x="2471581" y="697150"/>
                        </a:lnTo>
                        <a:cubicBezTo>
                          <a:pt x="2471581" y="640746"/>
                          <a:pt x="2425857" y="595022"/>
                          <a:pt x="2369453" y="595022"/>
                        </a:cubicBezTo>
                        <a:lnTo>
                          <a:pt x="884608" y="595022"/>
                        </a:lnTo>
                        <a:close/>
                        <a:moveTo>
                          <a:pt x="1655606" y="2169822"/>
                        </a:moveTo>
                        <a:cubicBezTo>
                          <a:pt x="1429404" y="2169822"/>
                          <a:pt x="1246031" y="2329030"/>
                          <a:pt x="1246031" y="2525423"/>
                        </a:cubicBezTo>
                        <a:cubicBezTo>
                          <a:pt x="1246031" y="2648169"/>
                          <a:pt x="1317661" y="2756389"/>
                          <a:pt x="1426609" y="2820293"/>
                        </a:cubicBezTo>
                        <a:lnTo>
                          <a:pt x="1428012" y="2820955"/>
                        </a:lnTo>
                        <a:lnTo>
                          <a:pt x="1423832" y="2862420"/>
                        </a:lnTo>
                        <a:lnTo>
                          <a:pt x="1423832" y="3242973"/>
                        </a:lnTo>
                        <a:cubicBezTo>
                          <a:pt x="1423832" y="3365718"/>
                          <a:pt x="1523337" y="3465223"/>
                          <a:pt x="1646082" y="3465223"/>
                        </a:cubicBezTo>
                        <a:cubicBezTo>
                          <a:pt x="1768827" y="3465223"/>
                          <a:pt x="1868332" y="3365718"/>
                          <a:pt x="1868332" y="3242973"/>
                        </a:cubicBezTo>
                        <a:lnTo>
                          <a:pt x="1868332" y="2862420"/>
                        </a:lnTo>
                        <a:lnTo>
                          <a:pt x="1865016" y="2829524"/>
                        </a:lnTo>
                        <a:lnTo>
                          <a:pt x="1884604" y="2820293"/>
                        </a:lnTo>
                        <a:cubicBezTo>
                          <a:pt x="1993551" y="2756389"/>
                          <a:pt x="2065181" y="2648169"/>
                          <a:pt x="2065181" y="2525423"/>
                        </a:cubicBezTo>
                        <a:cubicBezTo>
                          <a:pt x="2065181" y="2329030"/>
                          <a:pt x="1881808" y="2169822"/>
                          <a:pt x="1655606" y="2169822"/>
                        </a:cubicBezTo>
                        <a:close/>
                      </a:path>
                    </a:pathLst>
                  </a:custGeom>
                  <a:solidFill>
                    <a:schemeClr val="bg1"/>
                  </a:solidFill>
                  <a:ln w="12700" cap="flat" cmpd="sng" algn="ctr">
                    <a:noFill/>
                    <a:prstDash val="solid"/>
                    <a:miter lim="800000"/>
                  </a:ln>
                  <a:effectLst/>
                </p:spPr>
                <p:txBody>
                  <a:bodyPr rtlCol="0" anchor="ctr"/>
                  <a:lstStyle/>
                  <a:p>
                    <a:pPr algn="ctr"/>
                    <a:endParaRPr lang="en-US" sz="1350" kern="0" dirty="0">
                      <a:solidFill>
                        <a:prstClr val="white"/>
                      </a:solidFill>
                    </a:endParaRPr>
                  </a:p>
                </p:txBody>
              </p:sp>
            </p:grpSp>
          </p:grpSp>
          <p:grpSp>
            <p:nvGrpSpPr>
              <p:cNvPr id="51" name="Group 50">
                <a:extLst>
                  <a:ext uri="{FF2B5EF4-FFF2-40B4-BE49-F238E27FC236}">
                    <a16:creationId xmlns:a16="http://schemas.microsoft.com/office/drawing/2014/main" id="{5CA49649-7D59-DC66-F35E-EFE56520C466}"/>
                  </a:ext>
                </a:extLst>
              </p:cNvPr>
              <p:cNvGrpSpPr/>
              <p:nvPr/>
            </p:nvGrpSpPr>
            <p:grpSpPr>
              <a:xfrm>
                <a:off x="735870" y="5408113"/>
                <a:ext cx="3589386" cy="1071095"/>
                <a:chOff x="7455985" y="2048365"/>
                <a:chExt cx="3589386" cy="1071095"/>
              </a:xfrm>
            </p:grpSpPr>
            <p:sp>
              <p:nvSpPr>
                <p:cNvPr id="52" name="TextBox 51">
                  <a:extLst>
                    <a:ext uri="{FF2B5EF4-FFF2-40B4-BE49-F238E27FC236}">
                      <a16:creationId xmlns:a16="http://schemas.microsoft.com/office/drawing/2014/main" id="{67114A16-92CC-76D5-B2F0-A48F7F2473B1}"/>
                    </a:ext>
                  </a:extLst>
                </p:cNvPr>
                <p:cNvSpPr txBox="1"/>
                <p:nvPr/>
              </p:nvSpPr>
              <p:spPr>
                <a:xfrm>
                  <a:off x="9054508" y="2048365"/>
                  <a:ext cx="1985170" cy="400334"/>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Lab Complexity</a:t>
                  </a:r>
                </a:p>
              </p:txBody>
            </p:sp>
            <p:sp>
              <p:nvSpPr>
                <p:cNvPr id="53" name="Rectangle 52">
                  <a:extLst>
                    <a:ext uri="{FF2B5EF4-FFF2-40B4-BE49-F238E27FC236}">
                      <a16:creationId xmlns:a16="http://schemas.microsoft.com/office/drawing/2014/main" id="{3639E392-C03C-9784-9342-43579EE2BCAB}"/>
                    </a:ext>
                  </a:extLst>
                </p:cNvPr>
                <p:cNvSpPr/>
                <p:nvPr/>
              </p:nvSpPr>
              <p:spPr>
                <a:xfrm>
                  <a:off x="7455985" y="2423661"/>
                  <a:ext cx="3589386" cy="695799"/>
                </a:xfrm>
                <a:prstGeom prst="rect">
                  <a:avLst/>
                </a:prstGeom>
              </p:spPr>
              <p:txBody>
                <a:bodyPr wrap="square">
                  <a:spAutoFit/>
                </a:bodyPr>
                <a:lstStyle/>
                <a:p>
                  <a:pPr lvl="0" algn="r">
                    <a:defRPr/>
                  </a:pPr>
                  <a:r>
                    <a:rPr lang="en-US" sz="1050" dirty="0">
                      <a:solidFill>
                        <a:schemeClr val="tx1"/>
                      </a:solidFill>
                      <a:latin typeface="libre-franklin"/>
                    </a:rPr>
                    <a:t>Dependent on IT for complex lab processes and overhead,  not scalable</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grpSp>
          <p:nvGrpSpPr>
            <p:cNvPr id="28" name="Group 27">
              <a:extLst>
                <a:ext uri="{FF2B5EF4-FFF2-40B4-BE49-F238E27FC236}">
                  <a16:creationId xmlns:a16="http://schemas.microsoft.com/office/drawing/2014/main" id="{F159FB4D-0BBF-FC42-55EF-941D25B53677}"/>
                </a:ext>
              </a:extLst>
            </p:cNvPr>
            <p:cNvGrpSpPr/>
            <p:nvPr/>
          </p:nvGrpSpPr>
          <p:grpSpPr>
            <a:xfrm>
              <a:off x="735868" y="3710629"/>
              <a:ext cx="5059225" cy="1397662"/>
              <a:chOff x="735868" y="3710629"/>
              <a:chExt cx="5059225" cy="1397662"/>
            </a:xfrm>
          </p:grpSpPr>
          <p:grpSp>
            <p:nvGrpSpPr>
              <p:cNvPr id="40" name="Group 39">
                <a:extLst>
                  <a:ext uri="{FF2B5EF4-FFF2-40B4-BE49-F238E27FC236}">
                    <a16:creationId xmlns:a16="http://schemas.microsoft.com/office/drawing/2014/main" id="{435C9CD8-530E-17CA-FD37-CBA8E8636EA7}"/>
                  </a:ext>
                </a:extLst>
              </p:cNvPr>
              <p:cNvGrpSpPr/>
              <p:nvPr/>
            </p:nvGrpSpPr>
            <p:grpSpPr>
              <a:xfrm>
                <a:off x="746797" y="3710629"/>
                <a:ext cx="5048296" cy="1397662"/>
                <a:chOff x="746797" y="3710629"/>
                <a:chExt cx="5048296" cy="1397662"/>
              </a:xfrm>
            </p:grpSpPr>
            <p:sp>
              <p:nvSpPr>
                <p:cNvPr id="44" name="Arrow: Chevron 43">
                  <a:extLst>
                    <a:ext uri="{FF2B5EF4-FFF2-40B4-BE49-F238E27FC236}">
                      <a16:creationId xmlns:a16="http://schemas.microsoft.com/office/drawing/2014/main" id="{B54493C0-F91F-E8E2-92B6-8D8EE4F5B338}"/>
                    </a:ext>
                  </a:extLst>
                </p:cNvPr>
                <p:cNvSpPr/>
                <p:nvPr/>
              </p:nvSpPr>
              <p:spPr>
                <a:xfrm flipH="1">
                  <a:off x="5477811" y="4040812"/>
                  <a:ext cx="317282" cy="373785"/>
                </a:xfrm>
                <a:prstGeom prst="chevron">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5" name="Group 44">
                  <a:extLst>
                    <a:ext uri="{FF2B5EF4-FFF2-40B4-BE49-F238E27FC236}">
                      <a16:creationId xmlns:a16="http://schemas.microsoft.com/office/drawing/2014/main" id="{9D2C3AF9-4E11-D017-2E1F-02EEB560233F}"/>
                    </a:ext>
                  </a:extLst>
                </p:cNvPr>
                <p:cNvGrpSpPr/>
                <p:nvPr/>
              </p:nvGrpSpPr>
              <p:grpSpPr>
                <a:xfrm>
                  <a:off x="746797" y="3710629"/>
                  <a:ext cx="4681386" cy="1397662"/>
                  <a:chOff x="746797" y="3710629"/>
                  <a:chExt cx="4681386" cy="1397662"/>
                </a:xfrm>
              </p:grpSpPr>
              <p:grpSp>
                <p:nvGrpSpPr>
                  <p:cNvPr id="46" name="Group 45">
                    <a:extLst>
                      <a:ext uri="{FF2B5EF4-FFF2-40B4-BE49-F238E27FC236}">
                        <a16:creationId xmlns:a16="http://schemas.microsoft.com/office/drawing/2014/main" id="{31D78B43-20FD-BB54-FBD8-E76B324CC90E}"/>
                      </a:ext>
                    </a:extLst>
                  </p:cNvPr>
                  <p:cNvGrpSpPr/>
                  <p:nvPr/>
                </p:nvGrpSpPr>
                <p:grpSpPr>
                  <a:xfrm flipH="1">
                    <a:off x="746797" y="3710629"/>
                    <a:ext cx="4681386" cy="1397662"/>
                    <a:chOff x="2204631" y="1332868"/>
                    <a:chExt cx="4681386" cy="1186386"/>
                  </a:xfrm>
                </p:grpSpPr>
                <p:sp>
                  <p:nvSpPr>
                    <p:cNvPr id="48" name="Rectangle 47">
                      <a:extLst>
                        <a:ext uri="{FF2B5EF4-FFF2-40B4-BE49-F238E27FC236}">
                          <a16:creationId xmlns:a16="http://schemas.microsoft.com/office/drawing/2014/main" id="{99D69F5A-3DD7-DE96-9484-474D2C9273FB}"/>
                        </a:ext>
                      </a:extLst>
                    </p:cNvPr>
                    <p:cNvSpPr/>
                    <p:nvPr/>
                  </p:nvSpPr>
                  <p:spPr>
                    <a:xfrm>
                      <a:off x="2204631" y="1332868"/>
                      <a:ext cx="1021241" cy="1161013"/>
                    </a:xfrm>
                    <a:prstGeom prst="rect">
                      <a:avLst/>
                    </a:prstGeom>
                    <a:solidFill>
                      <a:srgbClr val="E4600E"/>
                    </a:solidFill>
                    <a:ln>
                      <a:solidFill>
                        <a:srgbClr val="04A59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70FC13E-E1E4-2B5D-2532-BCD2941184FE}"/>
                        </a:ext>
                      </a:extLst>
                    </p:cNvPr>
                    <p:cNvSpPr/>
                    <p:nvPr/>
                  </p:nvSpPr>
                  <p:spPr>
                    <a:xfrm>
                      <a:off x="3220074" y="1332868"/>
                      <a:ext cx="3665943" cy="11863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47" name="Freeform 32">
                    <a:extLst>
                      <a:ext uri="{FF2B5EF4-FFF2-40B4-BE49-F238E27FC236}">
                        <a16:creationId xmlns:a16="http://schemas.microsoft.com/office/drawing/2014/main" id="{B2488B14-1E83-CC2B-774F-C28A8ED6BBA8}"/>
                      </a:ext>
                    </a:extLst>
                  </p:cNvPr>
                  <p:cNvSpPr/>
                  <p:nvPr/>
                </p:nvSpPr>
                <p:spPr>
                  <a:xfrm>
                    <a:off x="4686636" y="3917309"/>
                    <a:ext cx="471652" cy="620790"/>
                  </a:xfrm>
                  <a:custGeom>
                    <a:avLst/>
                    <a:gdLst>
                      <a:gd name="connsiteX0" fmla="*/ 998412 w 3258355"/>
                      <a:gd name="connsiteY0" fmla="*/ 0 h 4288666"/>
                      <a:gd name="connsiteX1" fmla="*/ 2272822 w 3258355"/>
                      <a:gd name="connsiteY1" fmla="*/ 0 h 4288666"/>
                      <a:gd name="connsiteX2" fmla="*/ 3090930 w 3258355"/>
                      <a:gd name="connsiteY2" fmla="*/ 818108 h 4288666"/>
                      <a:gd name="connsiteX3" fmla="*/ 3090930 w 3258355"/>
                      <a:gd name="connsiteY3" fmla="*/ 1319786 h 4288666"/>
                      <a:gd name="connsiteX4" fmla="*/ 3088541 w 3258355"/>
                      <a:gd name="connsiteY4" fmla="*/ 1367109 h 4288666"/>
                      <a:gd name="connsiteX5" fmla="*/ 3101783 w 3258355"/>
                      <a:gd name="connsiteY5" fmla="*/ 1374296 h 4288666"/>
                      <a:gd name="connsiteX6" fmla="*/ 3258355 w 3258355"/>
                      <a:gd name="connsiteY6" fmla="*/ 1668774 h 4288666"/>
                      <a:gd name="connsiteX7" fmla="*/ 3258355 w 3258355"/>
                      <a:gd name="connsiteY7" fmla="*/ 3933538 h 4288666"/>
                      <a:gd name="connsiteX8" fmla="*/ 2903227 w 3258355"/>
                      <a:gd name="connsiteY8" fmla="*/ 4288666 h 4288666"/>
                      <a:gd name="connsiteX9" fmla="*/ 355128 w 3258355"/>
                      <a:gd name="connsiteY9" fmla="*/ 4288666 h 4288666"/>
                      <a:gd name="connsiteX10" fmla="*/ 0 w 3258355"/>
                      <a:gd name="connsiteY10" fmla="*/ 3933538 h 4288666"/>
                      <a:gd name="connsiteX11" fmla="*/ 0 w 3258355"/>
                      <a:gd name="connsiteY11" fmla="*/ 1668774 h 4288666"/>
                      <a:gd name="connsiteX12" fmla="*/ 156573 w 3258355"/>
                      <a:gd name="connsiteY12" fmla="*/ 1374296 h 4288666"/>
                      <a:gd name="connsiteX13" fmla="*/ 182350 w 3258355"/>
                      <a:gd name="connsiteY13" fmla="*/ 1360305 h 4288666"/>
                      <a:gd name="connsiteX14" fmla="*/ 180304 w 3258355"/>
                      <a:gd name="connsiteY14" fmla="*/ 1319786 h 4288666"/>
                      <a:gd name="connsiteX15" fmla="*/ 180304 w 3258355"/>
                      <a:gd name="connsiteY15" fmla="*/ 818108 h 4288666"/>
                      <a:gd name="connsiteX16" fmla="*/ 998412 w 3258355"/>
                      <a:gd name="connsiteY16" fmla="*/ 0 h 4288666"/>
                      <a:gd name="connsiteX17" fmla="*/ 884608 w 3258355"/>
                      <a:gd name="connsiteY17" fmla="*/ 595022 h 4288666"/>
                      <a:gd name="connsiteX18" fmla="*/ 782480 w 3258355"/>
                      <a:gd name="connsiteY18" fmla="*/ 697150 h 4288666"/>
                      <a:gd name="connsiteX19" fmla="*/ 782480 w 3258355"/>
                      <a:gd name="connsiteY19" fmla="*/ 1280823 h 4288666"/>
                      <a:gd name="connsiteX20" fmla="*/ 2471581 w 3258355"/>
                      <a:gd name="connsiteY20" fmla="*/ 1280823 h 4288666"/>
                      <a:gd name="connsiteX21" fmla="*/ 2471581 w 3258355"/>
                      <a:gd name="connsiteY21" fmla="*/ 697150 h 4288666"/>
                      <a:gd name="connsiteX22" fmla="*/ 2369453 w 3258355"/>
                      <a:gd name="connsiteY22" fmla="*/ 595022 h 4288666"/>
                      <a:gd name="connsiteX23" fmla="*/ 884608 w 3258355"/>
                      <a:gd name="connsiteY23" fmla="*/ 595022 h 4288666"/>
                      <a:gd name="connsiteX24" fmla="*/ 1655606 w 3258355"/>
                      <a:gd name="connsiteY24" fmla="*/ 2169822 h 4288666"/>
                      <a:gd name="connsiteX25" fmla="*/ 1246031 w 3258355"/>
                      <a:gd name="connsiteY25" fmla="*/ 2525423 h 4288666"/>
                      <a:gd name="connsiteX26" fmla="*/ 1426609 w 3258355"/>
                      <a:gd name="connsiteY26" fmla="*/ 2820293 h 4288666"/>
                      <a:gd name="connsiteX27" fmla="*/ 1428012 w 3258355"/>
                      <a:gd name="connsiteY27" fmla="*/ 2820955 h 4288666"/>
                      <a:gd name="connsiteX28" fmla="*/ 1423832 w 3258355"/>
                      <a:gd name="connsiteY28" fmla="*/ 2862420 h 4288666"/>
                      <a:gd name="connsiteX29" fmla="*/ 1423832 w 3258355"/>
                      <a:gd name="connsiteY29" fmla="*/ 3242973 h 4288666"/>
                      <a:gd name="connsiteX30" fmla="*/ 1646082 w 3258355"/>
                      <a:gd name="connsiteY30" fmla="*/ 3465223 h 4288666"/>
                      <a:gd name="connsiteX31" fmla="*/ 1868332 w 3258355"/>
                      <a:gd name="connsiteY31" fmla="*/ 3242973 h 4288666"/>
                      <a:gd name="connsiteX32" fmla="*/ 1868332 w 3258355"/>
                      <a:gd name="connsiteY32" fmla="*/ 2862420 h 4288666"/>
                      <a:gd name="connsiteX33" fmla="*/ 1865016 w 3258355"/>
                      <a:gd name="connsiteY33" fmla="*/ 2829524 h 4288666"/>
                      <a:gd name="connsiteX34" fmla="*/ 1884604 w 3258355"/>
                      <a:gd name="connsiteY34" fmla="*/ 2820293 h 4288666"/>
                      <a:gd name="connsiteX35" fmla="*/ 2065181 w 3258355"/>
                      <a:gd name="connsiteY35" fmla="*/ 2525423 h 4288666"/>
                      <a:gd name="connsiteX36" fmla="*/ 1655606 w 3258355"/>
                      <a:gd name="connsiteY36" fmla="*/ 2169822 h 42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58355" h="4288666">
                        <a:moveTo>
                          <a:pt x="998412" y="0"/>
                        </a:moveTo>
                        <a:lnTo>
                          <a:pt x="2272822" y="0"/>
                        </a:lnTo>
                        <a:cubicBezTo>
                          <a:pt x="2724651" y="0"/>
                          <a:pt x="3090930" y="366279"/>
                          <a:pt x="3090930" y="818108"/>
                        </a:cubicBezTo>
                        <a:lnTo>
                          <a:pt x="3090930" y="1319786"/>
                        </a:lnTo>
                        <a:lnTo>
                          <a:pt x="3088541" y="1367109"/>
                        </a:lnTo>
                        <a:lnTo>
                          <a:pt x="3101783" y="1374296"/>
                        </a:lnTo>
                        <a:cubicBezTo>
                          <a:pt x="3196247" y="1438115"/>
                          <a:pt x="3258355" y="1546192"/>
                          <a:pt x="3258355" y="1668774"/>
                        </a:cubicBezTo>
                        <a:lnTo>
                          <a:pt x="3258355" y="3933538"/>
                        </a:lnTo>
                        <a:cubicBezTo>
                          <a:pt x="3258355" y="4129670"/>
                          <a:pt x="3099359" y="4288666"/>
                          <a:pt x="2903227" y="4288666"/>
                        </a:cubicBezTo>
                        <a:lnTo>
                          <a:pt x="355128" y="4288666"/>
                        </a:lnTo>
                        <a:cubicBezTo>
                          <a:pt x="158996" y="4288666"/>
                          <a:pt x="0" y="4129670"/>
                          <a:pt x="0" y="3933538"/>
                        </a:cubicBezTo>
                        <a:lnTo>
                          <a:pt x="0" y="1668774"/>
                        </a:lnTo>
                        <a:cubicBezTo>
                          <a:pt x="0" y="1546192"/>
                          <a:pt x="62108" y="1438115"/>
                          <a:pt x="156573" y="1374296"/>
                        </a:cubicBezTo>
                        <a:lnTo>
                          <a:pt x="182350" y="1360305"/>
                        </a:lnTo>
                        <a:lnTo>
                          <a:pt x="180304" y="1319786"/>
                        </a:lnTo>
                        <a:lnTo>
                          <a:pt x="180304" y="818108"/>
                        </a:lnTo>
                        <a:cubicBezTo>
                          <a:pt x="180304" y="366279"/>
                          <a:pt x="546583" y="0"/>
                          <a:pt x="998412" y="0"/>
                        </a:cubicBezTo>
                        <a:close/>
                        <a:moveTo>
                          <a:pt x="884608" y="595022"/>
                        </a:moveTo>
                        <a:cubicBezTo>
                          <a:pt x="828204" y="595022"/>
                          <a:pt x="782480" y="640746"/>
                          <a:pt x="782480" y="697150"/>
                        </a:cubicBezTo>
                        <a:lnTo>
                          <a:pt x="782480" y="1280823"/>
                        </a:lnTo>
                        <a:lnTo>
                          <a:pt x="2471581" y="1280823"/>
                        </a:lnTo>
                        <a:lnTo>
                          <a:pt x="2471581" y="697150"/>
                        </a:lnTo>
                        <a:cubicBezTo>
                          <a:pt x="2471581" y="640746"/>
                          <a:pt x="2425857" y="595022"/>
                          <a:pt x="2369453" y="595022"/>
                        </a:cubicBezTo>
                        <a:lnTo>
                          <a:pt x="884608" y="595022"/>
                        </a:lnTo>
                        <a:close/>
                        <a:moveTo>
                          <a:pt x="1655606" y="2169822"/>
                        </a:moveTo>
                        <a:cubicBezTo>
                          <a:pt x="1429404" y="2169822"/>
                          <a:pt x="1246031" y="2329030"/>
                          <a:pt x="1246031" y="2525423"/>
                        </a:cubicBezTo>
                        <a:cubicBezTo>
                          <a:pt x="1246031" y="2648169"/>
                          <a:pt x="1317661" y="2756389"/>
                          <a:pt x="1426609" y="2820293"/>
                        </a:cubicBezTo>
                        <a:lnTo>
                          <a:pt x="1428012" y="2820955"/>
                        </a:lnTo>
                        <a:lnTo>
                          <a:pt x="1423832" y="2862420"/>
                        </a:lnTo>
                        <a:lnTo>
                          <a:pt x="1423832" y="3242973"/>
                        </a:lnTo>
                        <a:cubicBezTo>
                          <a:pt x="1423832" y="3365718"/>
                          <a:pt x="1523337" y="3465223"/>
                          <a:pt x="1646082" y="3465223"/>
                        </a:cubicBezTo>
                        <a:cubicBezTo>
                          <a:pt x="1768827" y="3465223"/>
                          <a:pt x="1868332" y="3365718"/>
                          <a:pt x="1868332" y="3242973"/>
                        </a:cubicBezTo>
                        <a:lnTo>
                          <a:pt x="1868332" y="2862420"/>
                        </a:lnTo>
                        <a:lnTo>
                          <a:pt x="1865016" y="2829524"/>
                        </a:lnTo>
                        <a:lnTo>
                          <a:pt x="1884604" y="2820293"/>
                        </a:lnTo>
                        <a:cubicBezTo>
                          <a:pt x="1993551" y="2756389"/>
                          <a:pt x="2065181" y="2648169"/>
                          <a:pt x="2065181" y="2525423"/>
                        </a:cubicBezTo>
                        <a:cubicBezTo>
                          <a:pt x="2065181" y="2329030"/>
                          <a:pt x="1881808" y="2169822"/>
                          <a:pt x="1655606" y="2169822"/>
                        </a:cubicBezTo>
                        <a:close/>
                      </a:path>
                    </a:pathLst>
                  </a:custGeom>
                  <a:solidFill>
                    <a:schemeClr val="bg1"/>
                  </a:solidFill>
                  <a:ln w="12700" cap="flat" cmpd="sng" algn="ctr">
                    <a:noFill/>
                    <a:prstDash val="solid"/>
                    <a:miter lim="800000"/>
                  </a:ln>
                  <a:effectLst/>
                </p:spPr>
                <p:txBody>
                  <a:bodyPr rtlCol="0" anchor="ctr"/>
                  <a:lstStyle/>
                  <a:p>
                    <a:pPr algn="ctr"/>
                    <a:endParaRPr lang="en-US" sz="1350" kern="0" dirty="0">
                      <a:solidFill>
                        <a:prstClr val="white"/>
                      </a:solidFill>
                    </a:endParaRPr>
                  </a:p>
                </p:txBody>
              </p:sp>
            </p:grpSp>
          </p:grpSp>
          <p:grpSp>
            <p:nvGrpSpPr>
              <p:cNvPr id="41" name="Group 40">
                <a:extLst>
                  <a:ext uri="{FF2B5EF4-FFF2-40B4-BE49-F238E27FC236}">
                    <a16:creationId xmlns:a16="http://schemas.microsoft.com/office/drawing/2014/main" id="{8890891A-51ED-0086-49CA-D8506BB1AA68}"/>
                  </a:ext>
                </a:extLst>
              </p:cNvPr>
              <p:cNvGrpSpPr/>
              <p:nvPr/>
            </p:nvGrpSpPr>
            <p:grpSpPr>
              <a:xfrm>
                <a:off x="735868" y="3759678"/>
                <a:ext cx="3589388" cy="1348613"/>
                <a:chOff x="7455983" y="2041437"/>
                <a:chExt cx="3589388" cy="1348613"/>
              </a:xfrm>
            </p:grpSpPr>
            <p:sp>
              <p:nvSpPr>
                <p:cNvPr id="42" name="TextBox 41">
                  <a:extLst>
                    <a:ext uri="{FF2B5EF4-FFF2-40B4-BE49-F238E27FC236}">
                      <a16:creationId xmlns:a16="http://schemas.microsoft.com/office/drawing/2014/main" id="{478DDF9F-B119-BE26-1713-868A757641C0}"/>
                    </a:ext>
                  </a:extLst>
                </p:cNvPr>
                <p:cNvSpPr txBox="1"/>
                <p:nvPr/>
              </p:nvSpPr>
              <p:spPr>
                <a:xfrm>
                  <a:off x="7933054" y="2041437"/>
                  <a:ext cx="3112314" cy="463866"/>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CSM Skill Enhancement</a:t>
                  </a:r>
                </a:p>
              </p:txBody>
            </p:sp>
            <p:sp>
              <p:nvSpPr>
                <p:cNvPr id="43" name="Rectangle 42">
                  <a:extLst>
                    <a:ext uri="{FF2B5EF4-FFF2-40B4-BE49-F238E27FC236}">
                      <a16:creationId xmlns:a16="http://schemas.microsoft.com/office/drawing/2014/main" id="{9D21C3C8-4867-4886-0D76-85F21C96980D}"/>
                    </a:ext>
                  </a:extLst>
                </p:cNvPr>
                <p:cNvSpPr/>
                <p:nvPr/>
              </p:nvSpPr>
              <p:spPr>
                <a:xfrm>
                  <a:off x="7455983" y="2423661"/>
                  <a:ext cx="3589388" cy="966389"/>
                </a:xfrm>
                <a:prstGeom prst="rect">
                  <a:avLst/>
                </a:prstGeom>
              </p:spPr>
              <p:txBody>
                <a:bodyPr wrap="square">
                  <a:spAutoFit/>
                </a:bodyPr>
                <a:lstStyle/>
                <a:p>
                  <a:r>
                    <a:rPr lang="en-US" sz="1050" dirty="0">
                      <a:solidFill>
                        <a:schemeClr val="tx1"/>
                      </a:solidFill>
                      <a:latin typeface="libre-franklin"/>
                    </a:rPr>
                    <a:t>Customer Success managers need to strengthen their technical skills in small bite size consumable chunks.</a:t>
                  </a:r>
                </a:p>
              </p:txBody>
            </p:sp>
          </p:grpSp>
        </p:grpSp>
        <p:grpSp>
          <p:nvGrpSpPr>
            <p:cNvPr id="29" name="Group 28">
              <a:extLst>
                <a:ext uri="{FF2B5EF4-FFF2-40B4-BE49-F238E27FC236}">
                  <a16:creationId xmlns:a16="http://schemas.microsoft.com/office/drawing/2014/main" id="{EEAD8924-3F10-F38C-5ED5-0C9AED8C158F}"/>
                </a:ext>
              </a:extLst>
            </p:cNvPr>
            <p:cNvGrpSpPr/>
            <p:nvPr/>
          </p:nvGrpSpPr>
          <p:grpSpPr>
            <a:xfrm>
              <a:off x="746794" y="2069121"/>
              <a:ext cx="5048299" cy="1246850"/>
              <a:chOff x="746794" y="2069121"/>
              <a:chExt cx="5048299" cy="1246850"/>
            </a:xfrm>
          </p:grpSpPr>
          <p:grpSp>
            <p:nvGrpSpPr>
              <p:cNvPr id="30" name="Group 29">
                <a:extLst>
                  <a:ext uri="{FF2B5EF4-FFF2-40B4-BE49-F238E27FC236}">
                    <a16:creationId xmlns:a16="http://schemas.microsoft.com/office/drawing/2014/main" id="{CF76ECF9-F3B9-CFD5-C9B3-65E5AF774FD0}"/>
                  </a:ext>
                </a:extLst>
              </p:cNvPr>
              <p:cNvGrpSpPr/>
              <p:nvPr/>
            </p:nvGrpSpPr>
            <p:grpSpPr>
              <a:xfrm>
                <a:off x="746794" y="2069121"/>
                <a:ext cx="5048299" cy="1246850"/>
                <a:chOff x="746794" y="2069121"/>
                <a:chExt cx="5048299" cy="1246850"/>
              </a:xfrm>
            </p:grpSpPr>
            <p:sp>
              <p:nvSpPr>
                <p:cNvPr id="34" name="Arrow: Chevron 33">
                  <a:extLst>
                    <a:ext uri="{FF2B5EF4-FFF2-40B4-BE49-F238E27FC236}">
                      <a16:creationId xmlns:a16="http://schemas.microsoft.com/office/drawing/2014/main" id="{92B7FE76-DDE1-A859-C018-773FBAF61FC8}"/>
                    </a:ext>
                  </a:extLst>
                </p:cNvPr>
                <p:cNvSpPr/>
                <p:nvPr/>
              </p:nvSpPr>
              <p:spPr>
                <a:xfrm flipH="1">
                  <a:off x="5477811" y="2399305"/>
                  <a:ext cx="317282" cy="373785"/>
                </a:xfrm>
                <a:prstGeom prst="chevron">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5" name="Group 34">
                  <a:extLst>
                    <a:ext uri="{FF2B5EF4-FFF2-40B4-BE49-F238E27FC236}">
                      <a16:creationId xmlns:a16="http://schemas.microsoft.com/office/drawing/2014/main" id="{192BFEC5-0562-7D80-9AF1-5417B701708F}"/>
                    </a:ext>
                  </a:extLst>
                </p:cNvPr>
                <p:cNvGrpSpPr/>
                <p:nvPr/>
              </p:nvGrpSpPr>
              <p:grpSpPr>
                <a:xfrm>
                  <a:off x="746794" y="2069121"/>
                  <a:ext cx="4681389" cy="1246850"/>
                  <a:chOff x="746794" y="2069121"/>
                  <a:chExt cx="4681389" cy="1246850"/>
                </a:xfrm>
              </p:grpSpPr>
              <p:grpSp>
                <p:nvGrpSpPr>
                  <p:cNvPr id="36" name="Group 35">
                    <a:extLst>
                      <a:ext uri="{FF2B5EF4-FFF2-40B4-BE49-F238E27FC236}">
                        <a16:creationId xmlns:a16="http://schemas.microsoft.com/office/drawing/2014/main" id="{EE304F75-0563-01AA-B75C-8FF61970008D}"/>
                      </a:ext>
                    </a:extLst>
                  </p:cNvPr>
                  <p:cNvGrpSpPr/>
                  <p:nvPr/>
                </p:nvGrpSpPr>
                <p:grpSpPr>
                  <a:xfrm flipH="1">
                    <a:off x="746794" y="2069121"/>
                    <a:ext cx="4681389" cy="1246850"/>
                    <a:chOff x="2204631" y="1332867"/>
                    <a:chExt cx="4681389" cy="1058372"/>
                  </a:xfrm>
                </p:grpSpPr>
                <p:sp>
                  <p:nvSpPr>
                    <p:cNvPr id="38" name="Rectangle 37">
                      <a:extLst>
                        <a:ext uri="{FF2B5EF4-FFF2-40B4-BE49-F238E27FC236}">
                          <a16:creationId xmlns:a16="http://schemas.microsoft.com/office/drawing/2014/main" id="{EFE6AEBB-9A24-43D5-E1C3-ABB6420976E4}"/>
                        </a:ext>
                      </a:extLst>
                    </p:cNvPr>
                    <p:cNvSpPr/>
                    <p:nvPr/>
                  </p:nvSpPr>
                  <p:spPr>
                    <a:xfrm>
                      <a:off x="2204631" y="1332867"/>
                      <a:ext cx="1021241" cy="1058371"/>
                    </a:xfrm>
                    <a:prstGeom prst="rect">
                      <a:avLst/>
                    </a:prstGeom>
                    <a:solidFill>
                      <a:srgbClr val="E4600E"/>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65FAF62-29B2-0311-DAF9-B7DC207E9B15}"/>
                        </a:ext>
                      </a:extLst>
                    </p:cNvPr>
                    <p:cNvSpPr/>
                    <p:nvPr/>
                  </p:nvSpPr>
                  <p:spPr>
                    <a:xfrm>
                      <a:off x="3220075" y="1332868"/>
                      <a:ext cx="3665945" cy="1058371"/>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37" name="Freeform 32">
                    <a:extLst>
                      <a:ext uri="{FF2B5EF4-FFF2-40B4-BE49-F238E27FC236}">
                        <a16:creationId xmlns:a16="http://schemas.microsoft.com/office/drawing/2014/main" id="{1093D6E5-0BEA-401D-456B-FA9032A809C1}"/>
                      </a:ext>
                    </a:extLst>
                  </p:cNvPr>
                  <p:cNvSpPr/>
                  <p:nvPr/>
                </p:nvSpPr>
                <p:spPr>
                  <a:xfrm>
                    <a:off x="4686636" y="2275802"/>
                    <a:ext cx="471652" cy="620790"/>
                  </a:xfrm>
                  <a:custGeom>
                    <a:avLst/>
                    <a:gdLst>
                      <a:gd name="connsiteX0" fmla="*/ 998412 w 3258355"/>
                      <a:gd name="connsiteY0" fmla="*/ 0 h 4288666"/>
                      <a:gd name="connsiteX1" fmla="*/ 2272822 w 3258355"/>
                      <a:gd name="connsiteY1" fmla="*/ 0 h 4288666"/>
                      <a:gd name="connsiteX2" fmla="*/ 3090930 w 3258355"/>
                      <a:gd name="connsiteY2" fmla="*/ 818108 h 4288666"/>
                      <a:gd name="connsiteX3" fmla="*/ 3090930 w 3258355"/>
                      <a:gd name="connsiteY3" fmla="*/ 1319786 h 4288666"/>
                      <a:gd name="connsiteX4" fmla="*/ 3088541 w 3258355"/>
                      <a:gd name="connsiteY4" fmla="*/ 1367109 h 4288666"/>
                      <a:gd name="connsiteX5" fmla="*/ 3101783 w 3258355"/>
                      <a:gd name="connsiteY5" fmla="*/ 1374296 h 4288666"/>
                      <a:gd name="connsiteX6" fmla="*/ 3258355 w 3258355"/>
                      <a:gd name="connsiteY6" fmla="*/ 1668774 h 4288666"/>
                      <a:gd name="connsiteX7" fmla="*/ 3258355 w 3258355"/>
                      <a:gd name="connsiteY7" fmla="*/ 3933538 h 4288666"/>
                      <a:gd name="connsiteX8" fmla="*/ 2903227 w 3258355"/>
                      <a:gd name="connsiteY8" fmla="*/ 4288666 h 4288666"/>
                      <a:gd name="connsiteX9" fmla="*/ 355128 w 3258355"/>
                      <a:gd name="connsiteY9" fmla="*/ 4288666 h 4288666"/>
                      <a:gd name="connsiteX10" fmla="*/ 0 w 3258355"/>
                      <a:gd name="connsiteY10" fmla="*/ 3933538 h 4288666"/>
                      <a:gd name="connsiteX11" fmla="*/ 0 w 3258355"/>
                      <a:gd name="connsiteY11" fmla="*/ 1668774 h 4288666"/>
                      <a:gd name="connsiteX12" fmla="*/ 156573 w 3258355"/>
                      <a:gd name="connsiteY12" fmla="*/ 1374296 h 4288666"/>
                      <a:gd name="connsiteX13" fmla="*/ 182350 w 3258355"/>
                      <a:gd name="connsiteY13" fmla="*/ 1360305 h 4288666"/>
                      <a:gd name="connsiteX14" fmla="*/ 180304 w 3258355"/>
                      <a:gd name="connsiteY14" fmla="*/ 1319786 h 4288666"/>
                      <a:gd name="connsiteX15" fmla="*/ 180304 w 3258355"/>
                      <a:gd name="connsiteY15" fmla="*/ 818108 h 4288666"/>
                      <a:gd name="connsiteX16" fmla="*/ 998412 w 3258355"/>
                      <a:gd name="connsiteY16" fmla="*/ 0 h 4288666"/>
                      <a:gd name="connsiteX17" fmla="*/ 884608 w 3258355"/>
                      <a:gd name="connsiteY17" fmla="*/ 595022 h 4288666"/>
                      <a:gd name="connsiteX18" fmla="*/ 782480 w 3258355"/>
                      <a:gd name="connsiteY18" fmla="*/ 697150 h 4288666"/>
                      <a:gd name="connsiteX19" fmla="*/ 782480 w 3258355"/>
                      <a:gd name="connsiteY19" fmla="*/ 1280823 h 4288666"/>
                      <a:gd name="connsiteX20" fmla="*/ 2471581 w 3258355"/>
                      <a:gd name="connsiteY20" fmla="*/ 1280823 h 4288666"/>
                      <a:gd name="connsiteX21" fmla="*/ 2471581 w 3258355"/>
                      <a:gd name="connsiteY21" fmla="*/ 697150 h 4288666"/>
                      <a:gd name="connsiteX22" fmla="*/ 2369453 w 3258355"/>
                      <a:gd name="connsiteY22" fmla="*/ 595022 h 4288666"/>
                      <a:gd name="connsiteX23" fmla="*/ 884608 w 3258355"/>
                      <a:gd name="connsiteY23" fmla="*/ 595022 h 4288666"/>
                      <a:gd name="connsiteX24" fmla="*/ 1655606 w 3258355"/>
                      <a:gd name="connsiteY24" fmla="*/ 2169822 h 4288666"/>
                      <a:gd name="connsiteX25" fmla="*/ 1246031 w 3258355"/>
                      <a:gd name="connsiteY25" fmla="*/ 2525423 h 4288666"/>
                      <a:gd name="connsiteX26" fmla="*/ 1426609 w 3258355"/>
                      <a:gd name="connsiteY26" fmla="*/ 2820293 h 4288666"/>
                      <a:gd name="connsiteX27" fmla="*/ 1428012 w 3258355"/>
                      <a:gd name="connsiteY27" fmla="*/ 2820955 h 4288666"/>
                      <a:gd name="connsiteX28" fmla="*/ 1423832 w 3258355"/>
                      <a:gd name="connsiteY28" fmla="*/ 2862420 h 4288666"/>
                      <a:gd name="connsiteX29" fmla="*/ 1423832 w 3258355"/>
                      <a:gd name="connsiteY29" fmla="*/ 3242973 h 4288666"/>
                      <a:gd name="connsiteX30" fmla="*/ 1646082 w 3258355"/>
                      <a:gd name="connsiteY30" fmla="*/ 3465223 h 4288666"/>
                      <a:gd name="connsiteX31" fmla="*/ 1868332 w 3258355"/>
                      <a:gd name="connsiteY31" fmla="*/ 3242973 h 4288666"/>
                      <a:gd name="connsiteX32" fmla="*/ 1868332 w 3258355"/>
                      <a:gd name="connsiteY32" fmla="*/ 2862420 h 4288666"/>
                      <a:gd name="connsiteX33" fmla="*/ 1865016 w 3258355"/>
                      <a:gd name="connsiteY33" fmla="*/ 2829524 h 4288666"/>
                      <a:gd name="connsiteX34" fmla="*/ 1884604 w 3258355"/>
                      <a:gd name="connsiteY34" fmla="*/ 2820293 h 4288666"/>
                      <a:gd name="connsiteX35" fmla="*/ 2065181 w 3258355"/>
                      <a:gd name="connsiteY35" fmla="*/ 2525423 h 4288666"/>
                      <a:gd name="connsiteX36" fmla="*/ 1655606 w 3258355"/>
                      <a:gd name="connsiteY36" fmla="*/ 2169822 h 42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58355" h="4288666">
                        <a:moveTo>
                          <a:pt x="998412" y="0"/>
                        </a:moveTo>
                        <a:lnTo>
                          <a:pt x="2272822" y="0"/>
                        </a:lnTo>
                        <a:cubicBezTo>
                          <a:pt x="2724651" y="0"/>
                          <a:pt x="3090930" y="366279"/>
                          <a:pt x="3090930" y="818108"/>
                        </a:cubicBezTo>
                        <a:lnTo>
                          <a:pt x="3090930" y="1319786"/>
                        </a:lnTo>
                        <a:lnTo>
                          <a:pt x="3088541" y="1367109"/>
                        </a:lnTo>
                        <a:lnTo>
                          <a:pt x="3101783" y="1374296"/>
                        </a:lnTo>
                        <a:cubicBezTo>
                          <a:pt x="3196247" y="1438115"/>
                          <a:pt x="3258355" y="1546192"/>
                          <a:pt x="3258355" y="1668774"/>
                        </a:cubicBezTo>
                        <a:lnTo>
                          <a:pt x="3258355" y="3933538"/>
                        </a:lnTo>
                        <a:cubicBezTo>
                          <a:pt x="3258355" y="4129670"/>
                          <a:pt x="3099359" y="4288666"/>
                          <a:pt x="2903227" y="4288666"/>
                        </a:cubicBezTo>
                        <a:lnTo>
                          <a:pt x="355128" y="4288666"/>
                        </a:lnTo>
                        <a:cubicBezTo>
                          <a:pt x="158996" y="4288666"/>
                          <a:pt x="0" y="4129670"/>
                          <a:pt x="0" y="3933538"/>
                        </a:cubicBezTo>
                        <a:lnTo>
                          <a:pt x="0" y="1668774"/>
                        </a:lnTo>
                        <a:cubicBezTo>
                          <a:pt x="0" y="1546192"/>
                          <a:pt x="62108" y="1438115"/>
                          <a:pt x="156573" y="1374296"/>
                        </a:cubicBezTo>
                        <a:lnTo>
                          <a:pt x="182350" y="1360305"/>
                        </a:lnTo>
                        <a:lnTo>
                          <a:pt x="180304" y="1319786"/>
                        </a:lnTo>
                        <a:lnTo>
                          <a:pt x="180304" y="818108"/>
                        </a:lnTo>
                        <a:cubicBezTo>
                          <a:pt x="180304" y="366279"/>
                          <a:pt x="546583" y="0"/>
                          <a:pt x="998412" y="0"/>
                        </a:cubicBezTo>
                        <a:close/>
                        <a:moveTo>
                          <a:pt x="884608" y="595022"/>
                        </a:moveTo>
                        <a:cubicBezTo>
                          <a:pt x="828204" y="595022"/>
                          <a:pt x="782480" y="640746"/>
                          <a:pt x="782480" y="697150"/>
                        </a:cubicBezTo>
                        <a:lnTo>
                          <a:pt x="782480" y="1280823"/>
                        </a:lnTo>
                        <a:lnTo>
                          <a:pt x="2471581" y="1280823"/>
                        </a:lnTo>
                        <a:lnTo>
                          <a:pt x="2471581" y="697150"/>
                        </a:lnTo>
                        <a:cubicBezTo>
                          <a:pt x="2471581" y="640746"/>
                          <a:pt x="2425857" y="595022"/>
                          <a:pt x="2369453" y="595022"/>
                        </a:cubicBezTo>
                        <a:lnTo>
                          <a:pt x="884608" y="595022"/>
                        </a:lnTo>
                        <a:close/>
                        <a:moveTo>
                          <a:pt x="1655606" y="2169822"/>
                        </a:moveTo>
                        <a:cubicBezTo>
                          <a:pt x="1429404" y="2169822"/>
                          <a:pt x="1246031" y="2329030"/>
                          <a:pt x="1246031" y="2525423"/>
                        </a:cubicBezTo>
                        <a:cubicBezTo>
                          <a:pt x="1246031" y="2648169"/>
                          <a:pt x="1317661" y="2756389"/>
                          <a:pt x="1426609" y="2820293"/>
                        </a:cubicBezTo>
                        <a:lnTo>
                          <a:pt x="1428012" y="2820955"/>
                        </a:lnTo>
                        <a:lnTo>
                          <a:pt x="1423832" y="2862420"/>
                        </a:lnTo>
                        <a:lnTo>
                          <a:pt x="1423832" y="3242973"/>
                        </a:lnTo>
                        <a:cubicBezTo>
                          <a:pt x="1423832" y="3365718"/>
                          <a:pt x="1523337" y="3465223"/>
                          <a:pt x="1646082" y="3465223"/>
                        </a:cubicBezTo>
                        <a:cubicBezTo>
                          <a:pt x="1768827" y="3465223"/>
                          <a:pt x="1868332" y="3365718"/>
                          <a:pt x="1868332" y="3242973"/>
                        </a:cubicBezTo>
                        <a:lnTo>
                          <a:pt x="1868332" y="2862420"/>
                        </a:lnTo>
                        <a:lnTo>
                          <a:pt x="1865016" y="2829524"/>
                        </a:lnTo>
                        <a:lnTo>
                          <a:pt x="1884604" y="2820293"/>
                        </a:lnTo>
                        <a:cubicBezTo>
                          <a:pt x="1993551" y="2756389"/>
                          <a:pt x="2065181" y="2648169"/>
                          <a:pt x="2065181" y="2525423"/>
                        </a:cubicBezTo>
                        <a:cubicBezTo>
                          <a:pt x="2065181" y="2329030"/>
                          <a:pt x="1881808" y="2169822"/>
                          <a:pt x="1655606" y="2169822"/>
                        </a:cubicBezTo>
                        <a:close/>
                      </a:path>
                    </a:pathLst>
                  </a:custGeom>
                  <a:solidFill>
                    <a:schemeClr val="bg1"/>
                  </a:solidFill>
                  <a:ln w="12700" cap="flat" cmpd="sng" algn="ctr">
                    <a:noFill/>
                    <a:prstDash val="solid"/>
                    <a:miter lim="800000"/>
                  </a:ln>
                  <a:effectLst/>
                </p:spPr>
                <p:txBody>
                  <a:bodyPr rtlCol="0" anchor="ctr"/>
                  <a:lstStyle/>
                  <a:p>
                    <a:pPr algn="ctr"/>
                    <a:endParaRPr lang="en-US" sz="1350" kern="0" dirty="0">
                      <a:solidFill>
                        <a:prstClr val="white"/>
                      </a:solidFill>
                    </a:endParaRPr>
                  </a:p>
                </p:txBody>
              </p:sp>
            </p:grpSp>
          </p:grpSp>
          <p:grpSp>
            <p:nvGrpSpPr>
              <p:cNvPr id="31" name="Group 30">
                <a:extLst>
                  <a:ext uri="{FF2B5EF4-FFF2-40B4-BE49-F238E27FC236}">
                    <a16:creationId xmlns:a16="http://schemas.microsoft.com/office/drawing/2014/main" id="{CDE146EF-A3B7-5ED2-BA35-2CFE41E7925C}"/>
                  </a:ext>
                </a:extLst>
              </p:cNvPr>
              <p:cNvGrpSpPr/>
              <p:nvPr/>
            </p:nvGrpSpPr>
            <p:grpSpPr>
              <a:xfrm>
                <a:off x="794534" y="2210333"/>
                <a:ext cx="3530722" cy="985859"/>
                <a:chOff x="780020" y="2206170"/>
                <a:chExt cx="3530722" cy="985859"/>
              </a:xfrm>
            </p:grpSpPr>
            <p:sp>
              <p:nvSpPr>
                <p:cNvPr id="32" name="TextBox 31">
                  <a:extLst>
                    <a:ext uri="{FF2B5EF4-FFF2-40B4-BE49-F238E27FC236}">
                      <a16:creationId xmlns:a16="http://schemas.microsoft.com/office/drawing/2014/main" id="{43F47015-55D4-94DB-A121-FBD444750DB1}"/>
                    </a:ext>
                  </a:extLst>
                </p:cNvPr>
                <p:cNvSpPr txBox="1"/>
                <p:nvPr/>
              </p:nvSpPr>
              <p:spPr>
                <a:xfrm>
                  <a:off x="1381054" y="2206170"/>
                  <a:ext cx="2929688" cy="400334"/>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On Boarding Customers</a:t>
                  </a:r>
                </a:p>
              </p:txBody>
            </p:sp>
            <p:sp>
              <p:nvSpPr>
                <p:cNvPr id="33" name="Rectangle 32">
                  <a:extLst>
                    <a:ext uri="{FF2B5EF4-FFF2-40B4-BE49-F238E27FC236}">
                      <a16:creationId xmlns:a16="http://schemas.microsoft.com/office/drawing/2014/main" id="{A759967C-E7A3-6C7C-9541-88B35F41B755}"/>
                    </a:ext>
                  </a:extLst>
                </p:cNvPr>
                <p:cNvSpPr/>
                <p:nvPr/>
              </p:nvSpPr>
              <p:spPr>
                <a:xfrm>
                  <a:off x="780020" y="2496230"/>
                  <a:ext cx="3530720" cy="695799"/>
                </a:xfrm>
                <a:prstGeom prst="rect">
                  <a:avLst/>
                </a:prstGeom>
              </p:spPr>
              <p:txBody>
                <a:bodyPr wrap="square">
                  <a:spAutoFit/>
                </a:bodyPr>
                <a:lstStyle/>
                <a:p>
                  <a:pPr lvl="0" algn="r">
                    <a:defRPr/>
                  </a:pPr>
                  <a:r>
                    <a:rPr lang="en-US" sz="1050" dirty="0">
                      <a:solidFill>
                        <a:schemeClr val="tx1"/>
                      </a:solidFill>
                      <a:latin typeface="libre-franklin"/>
                    </a:rPr>
                    <a:t>they want and  need more hands-on in small digestible chunks of training.</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grpSp>
      <p:grpSp>
        <p:nvGrpSpPr>
          <p:cNvPr id="347" name="Group 346">
            <a:extLst>
              <a:ext uri="{FF2B5EF4-FFF2-40B4-BE49-F238E27FC236}">
                <a16:creationId xmlns:a16="http://schemas.microsoft.com/office/drawing/2014/main" id="{F59ABB90-3947-2A06-E6DA-43F8C4BC23DA}"/>
              </a:ext>
            </a:extLst>
          </p:cNvPr>
          <p:cNvGrpSpPr/>
          <p:nvPr/>
        </p:nvGrpSpPr>
        <p:grpSpPr>
          <a:xfrm>
            <a:off x="4780225" y="4597176"/>
            <a:ext cx="6622317" cy="1039965"/>
            <a:chOff x="490632" y="5419454"/>
            <a:chExt cx="8536558" cy="1441771"/>
          </a:xfrm>
        </p:grpSpPr>
        <p:sp>
          <p:nvSpPr>
            <p:cNvPr id="348" name="Arrow: Chevron 347">
              <a:extLst>
                <a:ext uri="{FF2B5EF4-FFF2-40B4-BE49-F238E27FC236}">
                  <a16:creationId xmlns:a16="http://schemas.microsoft.com/office/drawing/2014/main" id="{758F5D08-EED2-8345-3AB2-CA4220E1EC3F}"/>
                </a:ext>
              </a:extLst>
            </p:cNvPr>
            <p:cNvSpPr/>
            <p:nvPr/>
          </p:nvSpPr>
          <p:spPr>
            <a:xfrm>
              <a:off x="4969867" y="5685993"/>
              <a:ext cx="253581" cy="301736"/>
            </a:xfrm>
            <a:prstGeom prst="chevron">
              <a:avLst/>
            </a:prstGeom>
            <a:solidFill>
              <a:srgbClr val="E4600E"/>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49" name="Rectangle 348">
              <a:extLst>
                <a:ext uri="{FF2B5EF4-FFF2-40B4-BE49-F238E27FC236}">
                  <a16:creationId xmlns:a16="http://schemas.microsoft.com/office/drawing/2014/main" id="{453EE243-7228-66A2-C9AB-3786372DADD2}"/>
                </a:ext>
              </a:extLst>
            </p:cNvPr>
            <p:cNvSpPr/>
            <p:nvPr/>
          </p:nvSpPr>
          <p:spPr>
            <a:xfrm>
              <a:off x="5263112" y="5419455"/>
              <a:ext cx="816205" cy="1365584"/>
            </a:xfrm>
            <a:prstGeom prst="rect">
              <a:avLst/>
            </a:prstGeom>
            <a:solidFill>
              <a:srgbClr val="003366"/>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50" name="Rectangle 349">
              <a:extLst>
                <a:ext uri="{FF2B5EF4-FFF2-40B4-BE49-F238E27FC236}">
                  <a16:creationId xmlns:a16="http://schemas.microsoft.com/office/drawing/2014/main" id="{58E69B01-2773-B2D0-4341-893C1DB404A3}"/>
                </a:ext>
              </a:extLst>
            </p:cNvPr>
            <p:cNvSpPr/>
            <p:nvPr/>
          </p:nvSpPr>
          <p:spPr>
            <a:xfrm>
              <a:off x="6074681" y="5419454"/>
              <a:ext cx="2929927" cy="135582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51" name="Freeform 92">
              <a:extLst>
                <a:ext uri="{FF2B5EF4-FFF2-40B4-BE49-F238E27FC236}">
                  <a16:creationId xmlns:a16="http://schemas.microsoft.com/office/drawing/2014/main" id="{67F25AC0-237B-E686-095A-B9D932581C82}"/>
                </a:ext>
              </a:extLst>
            </p:cNvPr>
            <p:cNvSpPr/>
            <p:nvPr/>
          </p:nvSpPr>
          <p:spPr>
            <a:xfrm>
              <a:off x="5341969" y="5700517"/>
              <a:ext cx="621208" cy="272687"/>
            </a:xfrm>
            <a:custGeom>
              <a:avLst/>
              <a:gdLst>
                <a:gd name="connsiteX0" fmla="*/ 2127093 w 2717643"/>
                <a:gd name="connsiteY0" fmla="*/ 188681 h 1181100"/>
                <a:gd name="connsiteX1" fmla="*/ 1725224 w 2717643"/>
                <a:gd name="connsiteY1" fmla="*/ 590550 h 1181100"/>
                <a:gd name="connsiteX2" fmla="*/ 2127093 w 2717643"/>
                <a:gd name="connsiteY2" fmla="*/ 992419 h 1181100"/>
                <a:gd name="connsiteX3" fmla="*/ 2528962 w 2717643"/>
                <a:gd name="connsiteY3" fmla="*/ 590550 h 1181100"/>
                <a:gd name="connsiteX4" fmla="*/ 2127093 w 2717643"/>
                <a:gd name="connsiteY4" fmla="*/ 188681 h 1181100"/>
                <a:gd name="connsiteX5" fmla="*/ 2127093 w 2717643"/>
                <a:gd name="connsiteY5" fmla="*/ 0 h 1181100"/>
                <a:gd name="connsiteX6" fmla="*/ 2717643 w 2717643"/>
                <a:gd name="connsiteY6" fmla="*/ 590550 h 1181100"/>
                <a:gd name="connsiteX7" fmla="*/ 2127093 w 2717643"/>
                <a:gd name="connsiteY7" fmla="*/ 1181100 h 1181100"/>
                <a:gd name="connsiteX8" fmla="*/ 1548541 w 2717643"/>
                <a:gd name="connsiteY8" fmla="*/ 709567 h 1181100"/>
                <a:gd name="connsiteX9" fmla="*/ 1545185 w 2717643"/>
                <a:gd name="connsiteY9" fmla="*/ 676275 h 1181100"/>
                <a:gd name="connsiteX10" fmla="*/ 680794 w 2717643"/>
                <a:gd name="connsiteY10" fmla="*/ 676275 h 1181100"/>
                <a:gd name="connsiteX11" fmla="*/ 680794 w 2717643"/>
                <a:gd name="connsiteY11" fmla="*/ 1009650 h 1181100"/>
                <a:gd name="connsiteX12" fmla="*/ 506343 w 2717643"/>
                <a:gd name="connsiteY12" fmla="*/ 1009650 h 1181100"/>
                <a:gd name="connsiteX13" fmla="*/ 506343 w 2717643"/>
                <a:gd name="connsiteY13" fmla="*/ 676275 h 1181100"/>
                <a:gd name="connsiteX14" fmla="*/ 347419 w 2717643"/>
                <a:gd name="connsiteY14" fmla="*/ 676275 h 1181100"/>
                <a:gd name="connsiteX15" fmla="*/ 347419 w 2717643"/>
                <a:gd name="connsiteY15" fmla="*/ 1009650 h 1181100"/>
                <a:gd name="connsiteX16" fmla="*/ 172968 w 2717643"/>
                <a:gd name="connsiteY16" fmla="*/ 1009650 h 1181100"/>
                <a:gd name="connsiteX17" fmla="*/ 172968 w 2717643"/>
                <a:gd name="connsiteY17" fmla="*/ 676275 h 1181100"/>
                <a:gd name="connsiteX18" fmla="*/ 0 w 2717643"/>
                <a:gd name="connsiteY18" fmla="*/ 676275 h 1181100"/>
                <a:gd name="connsiteX19" fmla="*/ 0 w 2717643"/>
                <a:gd name="connsiteY19" fmla="*/ 495300 h 1181100"/>
                <a:gd name="connsiteX20" fmla="*/ 1546145 w 2717643"/>
                <a:gd name="connsiteY20" fmla="*/ 495300 h 1181100"/>
                <a:gd name="connsiteX21" fmla="*/ 1548541 w 2717643"/>
                <a:gd name="connsiteY21" fmla="*/ 471533 h 1181100"/>
                <a:gd name="connsiteX22" fmla="*/ 2127093 w 2717643"/>
                <a:gd name="connsiteY22"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17643" h="1181100">
                  <a:moveTo>
                    <a:pt x="2127093" y="188681"/>
                  </a:moveTo>
                  <a:cubicBezTo>
                    <a:pt x="1905147" y="188681"/>
                    <a:pt x="1725224" y="368604"/>
                    <a:pt x="1725224" y="590550"/>
                  </a:cubicBezTo>
                  <a:cubicBezTo>
                    <a:pt x="1725224" y="812496"/>
                    <a:pt x="1905147" y="992419"/>
                    <a:pt x="2127093" y="992419"/>
                  </a:cubicBezTo>
                  <a:cubicBezTo>
                    <a:pt x="2349039" y="992419"/>
                    <a:pt x="2528962" y="812496"/>
                    <a:pt x="2528962" y="590550"/>
                  </a:cubicBezTo>
                  <a:cubicBezTo>
                    <a:pt x="2528962" y="368604"/>
                    <a:pt x="2349039" y="188681"/>
                    <a:pt x="2127093" y="188681"/>
                  </a:cubicBezTo>
                  <a:close/>
                  <a:moveTo>
                    <a:pt x="2127093" y="0"/>
                  </a:moveTo>
                  <a:cubicBezTo>
                    <a:pt x="2453245" y="0"/>
                    <a:pt x="2717643" y="264398"/>
                    <a:pt x="2717643" y="590550"/>
                  </a:cubicBezTo>
                  <a:cubicBezTo>
                    <a:pt x="2717643" y="916702"/>
                    <a:pt x="2453245" y="1181100"/>
                    <a:pt x="2127093" y="1181100"/>
                  </a:cubicBezTo>
                  <a:cubicBezTo>
                    <a:pt x="1841710" y="1181100"/>
                    <a:pt x="1603608" y="978670"/>
                    <a:pt x="1548541" y="709567"/>
                  </a:cubicBezTo>
                  <a:lnTo>
                    <a:pt x="1545185" y="676275"/>
                  </a:lnTo>
                  <a:lnTo>
                    <a:pt x="680794" y="676275"/>
                  </a:lnTo>
                  <a:lnTo>
                    <a:pt x="680794" y="1009650"/>
                  </a:lnTo>
                  <a:lnTo>
                    <a:pt x="506343" y="1009650"/>
                  </a:lnTo>
                  <a:lnTo>
                    <a:pt x="506343" y="676275"/>
                  </a:lnTo>
                  <a:lnTo>
                    <a:pt x="347419" y="676275"/>
                  </a:lnTo>
                  <a:lnTo>
                    <a:pt x="347419" y="1009650"/>
                  </a:lnTo>
                  <a:lnTo>
                    <a:pt x="172968" y="1009650"/>
                  </a:lnTo>
                  <a:lnTo>
                    <a:pt x="172968" y="676275"/>
                  </a:lnTo>
                  <a:lnTo>
                    <a:pt x="0" y="676275"/>
                  </a:lnTo>
                  <a:lnTo>
                    <a:pt x="0" y="495300"/>
                  </a:lnTo>
                  <a:lnTo>
                    <a:pt x="1546145" y="495300"/>
                  </a:lnTo>
                  <a:lnTo>
                    <a:pt x="1548541" y="471533"/>
                  </a:lnTo>
                  <a:cubicBezTo>
                    <a:pt x="1603608" y="202430"/>
                    <a:pt x="1841710" y="0"/>
                    <a:pt x="2127093" y="0"/>
                  </a:cubicBez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2" name="TextBox 351">
              <a:extLst>
                <a:ext uri="{FF2B5EF4-FFF2-40B4-BE49-F238E27FC236}">
                  <a16:creationId xmlns:a16="http://schemas.microsoft.com/office/drawing/2014/main" id="{A5822906-36C1-BD5E-C628-28A5B8E157E6}"/>
                </a:ext>
              </a:extLst>
            </p:cNvPr>
            <p:cNvSpPr txBox="1"/>
            <p:nvPr/>
          </p:nvSpPr>
          <p:spPr>
            <a:xfrm>
              <a:off x="6104063" y="5533448"/>
              <a:ext cx="1936597" cy="384022"/>
            </a:xfrm>
            <a:prstGeom prst="rect">
              <a:avLst/>
            </a:prstGeom>
            <a:noFill/>
            <a:ln>
              <a:noFill/>
            </a:ln>
          </p:spPr>
          <p:txBody>
            <a:bodyPr wrap="none" rtlCol="0">
              <a:spAutoFit/>
            </a:bodyPr>
            <a:lstStyle/>
            <a:p>
              <a:r>
                <a:rPr lang="en-US" sz="1200" b="1" dirty="0">
                  <a:latin typeface="Arial" panose="020B0604020202020204" pitchFamily="34" charset="0"/>
                  <a:cs typeface="Arial" panose="020B0604020202020204" pitchFamily="34" charset="0"/>
                </a:rPr>
                <a:t>Easy to Configure</a:t>
              </a:r>
            </a:p>
          </p:txBody>
        </p:sp>
        <p:sp>
          <p:nvSpPr>
            <p:cNvPr id="353" name="Rectangle 352">
              <a:extLst>
                <a:ext uri="{FF2B5EF4-FFF2-40B4-BE49-F238E27FC236}">
                  <a16:creationId xmlns:a16="http://schemas.microsoft.com/office/drawing/2014/main" id="{A1FF8B71-8174-8F16-3B58-568628B0A9BF}"/>
                </a:ext>
              </a:extLst>
            </p:cNvPr>
            <p:cNvSpPr/>
            <p:nvPr/>
          </p:nvSpPr>
          <p:spPr>
            <a:xfrm>
              <a:off x="6104063" y="5767598"/>
              <a:ext cx="2923127" cy="800045"/>
            </a:xfrm>
            <a:prstGeom prst="rect">
              <a:avLst/>
            </a:prstGeom>
            <a:ln>
              <a:noFill/>
            </a:ln>
          </p:spPr>
          <p:txBody>
            <a:bodyPr wrap="square">
              <a:spAutoFit/>
            </a:bodyPr>
            <a:lstStyle/>
            <a:p>
              <a:pPr lvl="0">
                <a:defRPr/>
              </a:pPr>
              <a:r>
                <a:rPr lang="en-US" sz="1050" dirty="0">
                  <a:solidFill>
                    <a:schemeClr val="tx1">
                      <a:lumMod val="65000"/>
                      <a:lumOff val="35000"/>
                    </a:schemeClr>
                  </a:solidFill>
                  <a:latin typeface="Arial" panose="020B0604020202020204" pitchFamily="34" charset="0"/>
                  <a:cs typeface="Arial" panose="020B0604020202020204" pitchFamily="34" charset="0"/>
                </a:rPr>
                <a:t>Text editor easy to use, exercise validity checks and completion tracking</a:t>
              </a:r>
            </a:p>
          </p:txBody>
        </p:sp>
        <p:sp>
          <p:nvSpPr>
            <p:cNvPr id="354" name="Arrow: Chevron 353">
              <a:extLst>
                <a:ext uri="{FF2B5EF4-FFF2-40B4-BE49-F238E27FC236}">
                  <a16:creationId xmlns:a16="http://schemas.microsoft.com/office/drawing/2014/main" id="{D29B987B-D4F0-B33C-AD50-1027C87F065F}"/>
                </a:ext>
              </a:extLst>
            </p:cNvPr>
            <p:cNvSpPr/>
            <p:nvPr/>
          </p:nvSpPr>
          <p:spPr>
            <a:xfrm flipH="1">
              <a:off x="4296539" y="5685993"/>
              <a:ext cx="253581" cy="301736"/>
            </a:xfrm>
            <a:prstGeom prst="chevron">
              <a:avLst/>
            </a:prstGeom>
            <a:solidFill>
              <a:srgbClr val="00336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55" name="Rectangle 354">
              <a:extLst>
                <a:ext uri="{FF2B5EF4-FFF2-40B4-BE49-F238E27FC236}">
                  <a16:creationId xmlns:a16="http://schemas.microsoft.com/office/drawing/2014/main" id="{A275AAB4-BA4B-4B60-CD08-2CF3A23260B9}"/>
                </a:ext>
              </a:extLst>
            </p:cNvPr>
            <p:cNvSpPr/>
            <p:nvPr/>
          </p:nvSpPr>
          <p:spPr>
            <a:xfrm flipH="1">
              <a:off x="3440669" y="5419455"/>
              <a:ext cx="816205" cy="1365584"/>
            </a:xfrm>
            <a:prstGeom prst="rect">
              <a:avLst/>
            </a:prstGeom>
            <a:solidFill>
              <a:srgbClr val="E4600E"/>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56" name="Rectangle 355">
              <a:extLst>
                <a:ext uri="{FF2B5EF4-FFF2-40B4-BE49-F238E27FC236}">
                  <a16:creationId xmlns:a16="http://schemas.microsoft.com/office/drawing/2014/main" id="{4F849C30-D95A-F391-9074-3A72626B2A34}"/>
                </a:ext>
              </a:extLst>
            </p:cNvPr>
            <p:cNvSpPr/>
            <p:nvPr/>
          </p:nvSpPr>
          <p:spPr>
            <a:xfrm flipH="1">
              <a:off x="515377" y="5419455"/>
              <a:ext cx="2929927" cy="136558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57" name="Freeform 32">
              <a:extLst>
                <a:ext uri="{FF2B5EF4-FFF2-40B4-BE49-F238E27FC236}">
                  <a16:creationId xmlns:a16="http://schemas.microsoft.com/office/drawing/2014/main" id="{629EAD0E-544A-DECE-2586-8844F694EFD3}"/>
                </a:ext>
              </a:extLst>
            </p:cNvPr>
            <p:cNvSpPr/>
            <p:nvPr/>
          </p:nvSpPr>
          <p:spPr>
            <a:xfrm>
              <a:off x="3652610" y="5586296"/>
              <a:ext cx="376958" cy="501129"/>
            </a:xfrm>
            <a:custGeom>
              <a:avLst/>
              <a:gdLst>
                <a:gd name="connsiteX0" fmla="*/ 998412 w 3258355"/>
                <a:gd name="connsiteY0" fmla="*/ 0 h 4288666"/>
                <a:gd name="connsiteX1" fmla="*/ 2272822 w 3258355"/>
                <a:gd name="connsiteY1" fmla="*/ 0 h 4288666"/>
                <a:gd name="connsiteX2" fmla="*/ 3090930 w 3258355"/>
                <a:gd name="connsiteY2" fmla="*/ 818108 h 4288666"/>
                <a:gd name="connsiteX3" fmla="*/ 3090930 w 3258355"/>
                <a:gd name="connsiteY3" fmla="*/ 1319786 h 4288666"/>
                <a:gd name="connsiteX4" fmla="*/ 3088541 w 3258355"/>
                <a:gd name="connsiteY4" fmla="*/ 1367109 h 4288666"/>
                <a:gd name="connsiteX5" fmla="*/ 3101783 w 3258355"/>
                <a:gd name="connsiteY5" fmla="*/ 1374296 h 4288666"/>
                <a:gd name="connsiteX6" fmla="*/ 3258355 w 3258355"/>
                <a:gd name="connsiteY6" fmla="*/ 1668774 h 4288666"/>
                <a:gd name="connsiteX7" fmla="*/ 3258355 w 3258355"/>
                <a:gd name="connsiteY7" fmla="*/ 3933538 h 4288666"/>
                <a:gd name="connsiteX8" fmla="*/ 2903227 w 3258355"/>
                <a:gd name="connsiteY8" fmla="*/ 4288666 h 4288666"/>
                <a:gd name="connsiteX9" fmla="*/ 355128 w 3258355"/>
                <a:gd name="connsiteY9" fmla="*/ 4288666 h 4288666"/>
                <a:gd name="connsiteX10" fmla="*/ 0 w 3258355"/>
                <a:gd name="connsiteY10" fmla="*/ 3933538 h 4288666"/>
                <a:gd name="connsiteX11" fmla="*/ 0 w 3258355"/>
                <a:gd name="connsiteY11" fmla="*/ 1668774 h 4288666"/>
                <a:gd name="connsiteX12" fmla="*/ 156573 w 3258355"/>
                <a:gd name="connsiteY12" fmla="*/ 1374296 h 4288666"/>
                <a:gd name="connsiteX13" fmla="*/ 182350 w 3258355"/>
                <a:gd name="connsiteY13" fmla="*/ 1360305 h 4288666"/>
                <a:gd name="connsiteX14" fmla="*/ 180304 w 3258355"/>
                <a:gd name="connsiteY14" fmla="*/ 1319786 h 4288666"/>
                <a:gd name="connsiteX15" fmla="*/ 180304 w 3258355"/>
                <a:gd name="connsiteY15" fmla="*/ 818108 h 4288666"/>
                <a:gd name="connsiteX16" fmla="*/ 998412 w 3258355"/>
                <a:gd name="connsiteY16" fmla="*/ 0 h 4288666"/>
                <a:gd name="connsiteX17" fmla="*/ 884608 w 3258355"/>
                <a:gd name="connsiteY17" fmla="*/ 595022 h 4288666"/>
                <a:gd name="connsiteX18" fmla="*/ 782480 w 3258355"/>
                <a:gd name="connsiteY18" fmla="*/ 697150 h 4288666"/>
                <a:gd name="connsiteX19" fmla="*/ 782480 w 3258355"/>
                <a:gd name="connsiteY19" fmla="*/ 1280823 h 4288666"/>
                <a:gd name="connsiteX20" fmla="*/ 2471581 w 3258355"/>
                <a:gd name="connsiteY20" fmla="*/ 1280823 h 4288666"/>
                <a:gd name="connsiteX21" fmla="*/ 2471581 w 3258355"/>
                <a:gd name="connsiteY21" fmla="*/ 697150 h 4288666"/>
                <a:gd name="connsiteX22" fmla="*/ 2369453 w 3258355"/>
                <a:gd name="connsiteY22" fmla="*/ 595022 h 4288666"/>
                <a:gd name="connsiteX23" fmla="*/ 884608 w 3258355"/>
                <a:gd name="connsiteY23" fmla="*/ 595022 h 4288666"/>
                <a:gd name="connsiteX24" fmla="*/ 1655606 w 3258355"/>
                <a:gd name="connsiteY24" fmla="*/ 2169822 h 4288666"/>
                <a:gd name="connsiteX25" fmla="*/ 1246031 w 3258355"/>
                <a:gd name="connsiteY25" fmla="*/ 2525423 h 4288666"/>
                <a:gd name="connsiteX26" fmla="*/ 1426609 w 3258355"/>
                <a:gd name="connsiteY26" fmla="*/ 2820293 h 4288666"/>
                <a:gd name="connsiteX27" fmla="*/ 1428012 w 3258355"/>
                <a:gd name="connsiteY27" fmla="*/ 2820955 h 4288666"/>
                <a:gd name="connsiteX28" fmla="*/ 1423832 w 3258355"/>
                <a:gd name="connsiteY28" fmla="*/ 2862420 h 4288666"/>
                <a:gd name="connsiteX29" fmla="*/ 1423832 w 3258355"/>
                <a:gd name="connsiteY29" fmla="*/ 3242973 h 4288666"/>
                <a:gd name="connsiteX30" fmla="*/ 1646082 w 3258355"/>
                <a:gd name="connsiteY30" fmla="*/ 3465223 h 4288666"/>
                <a:gd name="connsiteX31" fmla="*/ 1868332 w 3258355"/>
                <a:gd name="connsiteY31" fmla="*/ 3242973 h 4288666"/>
                <a:gd name="connsiteX32" fmla="*/ 1868332 w 3258355"/>
                <a:gd name="connsiteY32" fmla="*/ 2862420 h 4288666"/>
                <a:gd name="connsiteX33" fmla="*/ 1865016 w 3258355"/>
                <a:gd name="connsiteY33" fmla="*/ 2829524 h 4288666"/>
                <a:gd name="connsiteX34" fmla="*/ 1884604 w 3258355"/>
                <a:gd name="connsiteY34" fmla="*/ 2820293 h 4288666"/>
                <a:gd name="connsiteX35" fmla="*/ 2065181 w 3258355"/>
                <a:gd name="connsiteY35" fmla="*/ 2525423 h 4288666"/>
                <a:gd name="connsiteX36" fmla="*/ 1655606 w 3258355"/>
                <a:gd name="connsiteY36" fmla="*/ 2169822 h 42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58355" h="4288666">
                  <a:moveTo>
                    <a:pt x="998412" y="0"/>
                  </a:moveTo>
                  <a:lnTo>
                    <a:pt x="2272822" y="0"/>
                  </a:lnTo>
                  <a:cubicBezTo>
                    <a:pt x="2724651" y="0"/>
                    <a:pt x="3090930" y="366279"/>
                    <a:pt x="3090930" y="818108"/>
                  </a:cubicBezTo>
                  <a:lnTo>
                    <a:pt x="3090930" y="1319786"/>
                  </a:lnTo>
                  <a:lnTo>
                    <a:pt x="3088541" y="1367109"/>
                  </a:lnTo>
                  <a:lnTo>
                    <a:pt x="3101783" y="1374296"/>
                  </a:lnTo>
                  <a:cubicBezTo>
                    <a:pt x="3196247" y="1438115"/>
                    <a:pt x="3258355" y="1546192"/>
                    <a:pt x="3258355" y="1668774"/>
                  </a:cubicBezTo>
                  <a:lnTo>
                    <a:pt x="3258355" y="3933538"/>
                  </a:lnTo>
                  <a:cubicBezTo>
                    <a:pt x="3258355" y="4129670"/>
                    <a:pt x="3099359" y="4288666"/>
                    <a:pt x="2903227" y="4288666"/>
                  </a:cubicBezTo>
                  <a:lnTo>
                    <a:pt x="355128" y="4288666"/>
                  </a:lnTo>
                  <a:cubicBezTo>
                    <a:pt x="158996" y="4288666"/>
                    <a:pt x="0" y="4129670"/>
                    <a:pt x="0" y="3933538"/>
                  </a:cubicBezTo>
                  <a:lnTo>
                    <a:pt x="0" y="1668774"/>
                  </a:lnTo>
                  <a:cubicBezTo>
                    <a:pt x="0" y="1546192"/>
                    <a:pt x="62108" y="1438115"/>
                    <a:pt x="156573" y="1374296"/>
                  </a:cubicBezTo>
                  <a:lnTo>
                    <a:pt x="182350" y="1360305"/>
                  </a:lnTo>
                  <a:lnTo>
                    <a:pt x="180304" y="1319786"/>
                  </a:lnTo>
                  <a:lnTo>
                    <a:pt x="180304" y="818108"/>
                  </a:lnTo>
                  <a:cubicBezTo>
                    <a:pt x="180304" y="366279"/>
                    <a:pt x="546583" y="0"/>
                    <a:pt x="998412" y="0"/>
                  </a:cubicBezTo>
                  <a:close/>
                  <a:moveTo>
                    <a:pt x="884608" y="595022"/>
                  </a:moveTo>
                  <a:cubicBezTo>
                    <a:pt x="828204" y="595022"/>
                    <a:pt x="782480" y="640746"/>
                    <a:pt x="782480" y="697150"/>
                  </a:cubicBezTo>
                  <a:lnTo>
                    <a:pt x="782480" y="1280823"/>
                  </a:lnTo>
                  <a:lnTo>
                    <a:pt x="2471581" y="1280823"/>
                  </a:lnTo>
                  <a:lnTo>
                    <a:pt x="2471581" y="697150"/>
                  </a:lnTo>
                  <a:cubicBezTo>
                    <a:pt x="2471581" y="640746"/>
                    <a:pt x="2425857" y="595022"/>
                    <a:pt x="2369453" y="595022"/>
                  </a:cubicBezTo>
                  <a:lnTo>
                    <a:pt x="884608" y="595022"/>
                  </a:lnTo>
                  <a:close/>
                  <a:moveTo>
                    <a:pt x="1655606" y="2169822"/>
                  </a:moveTo>
                  <a:cubicBezTo>
                    <a:pt x="1429404" y="2169822"/>
                    <a:pt x="1246031" y="2329030"/>
                    <a:pt x="1246031" y="2525423"/>
                  </a:cubicBezTo>
                  <a:cubicBezTo>
                    <a:pt x="1246031" y="2648169"/>
                    <a:pt x="1317661" y="2756389"/>
                    <a:pt x="1426609" y="2820293"/>
                  </a:cubicBezTo>
                  <a:lnTo>
                    <a:pt x="1428012" y="2820955"/>
                  </a:lnTo>
                  <a:lnTo>
                    <a:pt x="1423832" y="2862420"/>
                  </a:lnTo>
                  <a:lnTo>
                    <a:pt x="1423832" y="3242973"/>
                  </a:lnTo>
                  <a:cubicBezTo>
                    <a:pt x="1423832" y="3365718"/>
                    <a:pt x="1523337" y="3465223"/>
                    <a:pt x="1646082" y="3465223"/>
                  </a:cubicBezTo>
                  <a:cubicBezTo>
                    <a:pt x="1768827" y="3465223"/>
                    <a:pt x="1868332" y="3365718"/>
                    <a:pt x="1868332" y="3242973"/>
                  </a:cubicBezTo>
                  <a:lnTo>
                    <a:pt x="1868332" y="2862420"/>
                  </a:lnTo>
                  <a:lnTo>
                    <a:pt x="1865016" y="2829524"/>
                  </a:lnTo>
                  <a:lnTo>
                    <a:pt x="1884604" y="2820293"/>
                  </a:lnTo>
                  <a:cubicBezTo>
                    <a:pt x="1993551" y="2756389"/>
                    <a:pt x="2065181" y="2648169"/>
                    <a:pt x="2065181" y="2525423"/>
                  </a:cubicBezTo>
                  <a:cubicBezTo>
                    <a:pt x="2065181" y="2329030"/>
                    <a:pt x="1881808" y="2169822"/>
                    <a:pt x="1655606" y="2169822"/>
                  </a:cubicBezTo>
                  <a:close/>
                </a:path>
              </a:pathLst>
            </a:custGeom>
            <a:solidFill>
              <a:schemeClr val="bg1"/>
            </a:solidFill>
            <a:ln w="12700" cap="flat" cmpd="sng" algn="ctr">
              <a:solidFill>
                <a:schemeClr val="bg1">
                  <a:lumMod val="65000"/>
                </a:schemeClr>
              </a:solidFill>
              <a:prstDash val="solid"/>
              <a:miter lim="800000"/>
            </a:ln>
            <a:effectLst/>
          </p:spPr>
          <p:txBody>
            <a:bodyPr rtlCol="0" anchor="ctr"/>
            <a:lstStyle/>
            <a:p>
              <a:pPr algn="ctr"/>
              <a:endParaRPr lang="en-US" sz="1350" kern="0" dirty="0">
                <a:solidFill>
                  <a:prstClr val="white"/>
                </a:solidFill>
              </a:endParaRPr>
            </a:p>
          </p:txBody>
        </p:sp>
        <p:sp>
          <p:nvSpPr>
            <p:cNvPr id="358" name="TextBox 357">
              <a:extLst>
                <a:ext uri="{FF2B5EF4-FFF2-40B4-BE49-F238E27FC236}">
                  <a16:creationId xmlns:a16="http://schemas.microsoft.com/office/drawing/2014/main" id="{7DEB98F7-F53C-4EF8-EFAD-A08725A1B848}"/>
                </a:ext>
              </a:extLst>
            </p:cNvPr>
            <p:cNvSpPr txBox="1"/>
            <p:nvPr/>
          </p:nvSpPr>
          <p:spPr>
            <a:xfrm>
              <a:off x="1673270" y="5480734"/>
              <a:ext cx="1494397" cy="384022"/>
            </a:xfrm>
            <a:prstGeom prst="rect">
              <a:avLst/>
            </a:prstGeom>
            <a:noFill/>
            <a:ln>
              <a:solidFill>
                <a:schemeClr val="bg1"/>
              </a:solidFill>
            </a:ln>
          </p:spPr>
          <p:txBody>
            <a:bodyPr wrap="none" rtlCol="0">
              <a:spAutoFit/>
            </a:bodyPr>
            <a:lstStyle/>
            <a:p>
              <a:pPr algn="r"/>
              <a:r>
                <a:rPr lang="en-US" sz="1200" b="1" dirty="0">
                  <a:latin typeface="Arial" panose="020B0604020202020204" pitchFamily="34" charset="0"/>
                  <a:cs typeface="Arial" panose="020B0604020202020204" pitchFamily="34" charset="0"/>
                </a:rPr>
                <a:t>Custom Labs</a:t>
              </a:r>
            </a:p>
          </p:txBody>
        </p:sp>
        <p:sp>
          <p:nvSpPr>
            <p:cNvPr id="359" name="Rectangle 358">
              <a:extLst>
                <a:ext uri="{FF2B5EF4-FFF2-40B4-BE49-F238E27FC236}">
                  <a16:creationId xmlns:a16="http://schemas.microsoft.com/office/drawing/2014/main" id="{A0569C31-A12D-FE4C-E5D7-64FB797B2A02}"/>
                </a:ext>
              </a:extLst>
            </p:cNvPr>
            <p:cNvSpPr/>
            <p:nvPr/>
          </p:nvSpPr>
          <p:spPr>
            <a:xfrm>
              <a:off x="490632" y="5837167"/>
              <a:ext cx="2945003" cy="1024058"/>
            </a:xfrm>
            <a:prstGeom prst="rect">
              <a:avLst/>
            </a:prstGeom>
            <a:ln>
              <a:solidFill>
                <a:schemeClr val="bg1"/>
              </a:solidFill>
            </a:ln>
          </p:spPr>
          <p:txBody>
            <a:bodyPr wrap="square">
              <a:spAutoFit/>
            </a:bodyPr>
            <a:lstStyle/>
            <a:p>
              <a:pPr lvl="0" algn="r">
                <a:defRPr/>
              </a:pPr>
              <a:r>
                <a:rPr lang="en-US" sz="1050" dirty="0">
                  <a:solidFill>
                    <a:schemeClr val="tx1"/>
                  </a:solidFill>
                  <a:latin typeface="libre-franklin"/>
                </a:rPr>
                <a:t> Creating custom-made labs for workshops problematic.  Customer sandboxes, and large-scale h</a:t>
              </a:r>
              <a:r>
                <a:rPr lang="en-US" sz="1050" b="0" i="0" dirty="0">
                  <a:solidFill>
                    <a:schemeClr val="tx1"/>
                  </a:solidFill>
                  <a:effectLst/>
                  <a:latin typeface="libre-franklin"/>
                </a:rPr>
                <a:t>ands-on tech conferences difficult to setup</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E22752E5-E371-C736-F980-8DC7FE11406A}"/>
              </a:ext>
            </a:extLst>
          </p:cNvPr>
          <p:cNvPicPr>
            <a:picLocks noChangeAspect="1"/>
          </p:cNvPicPr>
          <p:nvPr/>
        </p:nvPicPr>
        <p:blipFill>
          <a:blip r:embed="rId3"/>
          <a:stretch>
            <a:fillRect/>
          </a:stretch>
        </p:blipFill>
        <p:spPr>
          <a:xfrm>
            <a:off x="953833" y="2452209"/>
            <a:ext cx="1276350" cy="390525"/>
          </a:xfrm>
          <a:prstGeom prst="rect">
            <a:avLst/>
          </a:prstGeom>
        </p:spPr>
      </p:pic>
    </p:spTree>
    <p:extLst>
      <p:ext uri="{BB962C8B-B14F-4D97-AF65-F5344CB8AC3E}">
        <p14:creationId xmlns:p14="http://schemas.microsoft.com/office/powerpoint/2010/main" val="55395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83" y="667101"/>
            <a:ext cx="9857834" cy="1055042"/>
          </a:xfrm>
        </p:spPr>
        <p:txBody>
          <a:bodyPr>
            <a:normAutofit fontScale="90000"/>
          </a:bodyPr>
          <a:lstStyle/>
          <a:p>
            <a:r>
              <a:rPr lang="en-US" sz="4400" dirty="0"/>
              <a:t>Technical Enhancements for Exploration</a:t>
            </a:r>
            <a:br>
              <a:rPr lang="en-US" sz="4000" dirty="0"/>
            </a:br>
            <a:r>
              <a:rPr lang="en-US" sz="3600" dirty="0"/>
              <a:t>In App Training : Digital Adoption Tools</a:t>
            </a:r>
          </a:p>
        </p:txBody>
      </p:sp>
      <p:sp>
        <p:nvSpPr>
          <p:cNvPr id="3" name="Content Placeholder 2">
            <a:extLst>
              <a:ext uri="{FF2B5EF4-FFF2-40B4-BE49-F238E27FC236}">
                <a16:creationId xmlns:a16="http://schemas.microsoft.com/office/drawing/2014/main" id="{C1A176D9-1449-B702-7BB2-5E9B27F55D25}"/>
              </a:ext>
            </a:extLst>
          </p:cNvPr>
          <p:cNvSpPr txBox="1">
            <a:spLocks/>
          </p:cNvSpPr>
          <p:nvPr/>
        </p:nvSpPr>
        <p:spPr>
          <a:xfrm>
            <a:off x="245660" y="2008518"/>
            <a:ext cx="2750758" cy="391673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In application adoption tools provide micro enablement and collect user experience data:</a:t>
            </a:r>
          </a:p>
          <a:p>
            <a:pPr>
              <a:buFont typeface="Wingdings" panose="05000000000000000000" pitchFamily="2" charset="2"/>
              <a:buChar char="§"/>
            </a:pPr>
            <a:r>
              <a:rPr lang="en-US" sz="1400" dirty="0"/>
              <a:t> Measure and Optimize user experience with adoption tools</a:t>
            </a:r>
          </a:p>
          <a:p>
            <a:pPr lvl="1">
              <a:buFont typeface="Wingdings" panose="05000000000000000000" pitchFamily="2" charset="2"/>
              <a:buChar char="§"/>
            </a:pPr>
            <a:r>
              <a:rPr lang="en-US" sz="1400" dirty="0"/>
              <a:t>Context sensitive videos lead customers through workflows</a:t>
            </a:r>
          </a:p>
          <a:p>
            <a:pPr lvl="1">
              <a:buFont typeface="Wingdings" panose="05000000000000000000" pitchFamily="2" charset="2"/>
              <a:buChar char="§"/>
            </a:pPr>
            <a:r>
              <a:rPr lang="en-US" sz="1400" dirty="0"/>
              <a:t>Statistical analysis reveals where customers have onboarding problems</a:t>
            </a:r>
          </a:p>
          <a:p>
            <a:pPr marL="0" indent="0">
              <a:buClr>
                <a:srgbClr val="C00000"/>
              </a:buClr>
              <a:buNone/>
            </a:pPr>
            <a:endParaRPr lang="en-US" b="1" dirty="0"/>
          </a:p>
        </p:txBody>
      </p:sp>
      <p:pic>
        <p:nvPicPr>
          <p:cNvPr id="17" name="Picture 16">
            <a:extLst>
              <a:ext uri="{FF2B5EF4-FFF2-40B4-BE49-F238E27FC236}">
                <a16:creationId xmlns:a16="http://schemas.microsoft.com/office/drawing/2014/main" id="{3AA8FA32-C8F1-00CF-DFC7-1529AC7B3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761" y="2193184"/>
            <a:ext cx="5546955" cy="3369773"/>
          </a:xfrm>
          <a:prstGeom prst="rect">
            <a:avLst/>
          </a:prstGeom>
        </p:spPr>
      </p:pic>
      <p:sp>
        <p:nvSpPr>
          <p:cNvPr id="18" name="TextBox 17">
            <a:extLst>
              <a:ext uri="{FF2B5EF4-FFF2-40B4-BE49-F238E27FC236}">
                <a16:creationId xmlns:a16="http://schemas.microsoft.com/office/drawing/2014/main" id="{60F49C7E-F4F5-DA0D-FDAB-8C5705EC222F}"/>
              </a:ext>
            </a:extLst>
          </p:cNvPr>
          <p:cNvSpPr txBox="1"/>
          <p:nvPr/>
        </p:nvSpPr>
        <p:spPr>
          <a:xfrm>
            <a:off x="5283157" y="1953010"/>
            <a:ext cx="1658018" cy="369332"/>
          </a:xfrm>
          <a:prstGeom prst="rect">
            <a:avLst/>
          </a:prstGeom>
          <a:noFill/>
        </p:spPr>
        <p:txBody>
          <a:bodyPr wrap="none" rtlCol="0">
            <a:spAutoFit/>
          </a:bodyPr>
          <a:lstStyle/>
          <a:p>
            <a:r>
              <a:rPr lang="en-US" dirty="0"/>
              <a:t>Areas of Impact</a:t>
            </a:r>
          </a:p>
        </p:txBody>
      </p:sp>
      <p:pic>
        <p:nvPicPr>
          <p:cNvPr id="20" name="Picture 19">
            <a:extLst>
              <a:ext uri="{FF2B5EF4-FFF2-40B4-BE49-F238E27FC236}">
                <a16:creationId xmlns:a16="http://schemas.microsoft.com/office/drawing/2014/main" id="{D5EF4922-2D5F-555A-E6DC-3A27880132A6}"/>
              </a:ext>
            </a:extLst>
          </p:cNvPr>
          <p:cNvPicPr>
            <a:picLocks noChangeAspect="1"/>
          </p:cNvPicPr>
          <p:nvPr/>
        </p:nvPicPr>
        <p:blipFill>
          <a:blip r:embed="rId3"/>
          <a:stretch>
            <a:fillRect/>
          </a:stretch>
        </p:blipFill>
        <p:spPr>
          <a:xfrm>
            <a:off x="9250487" y="4682434"/>
            <a:ext cx="1114425" cy="400050"/>
          </a:xfrm>
          <a:prstGeom prst="rect">
            <a:avLst/>
          </a:prstGeom>
        </p:spPr>
      </p:pic>
      <p:pic>
        <p:nvPicPr>
          <p:cNvPr id="22" name="Picture 21">
            <a:extLst>
              <a:ext uri="{FF2B5EF4-FFF2-40B4-BE49-F238E27FC236}">
                <a16:creationId xmlns:a16="http://schemas.microsoft.com/office/drawing/2014/main" id="{4634DB71-04AE-EBE3-B807-8DD1C806A06F}"/>
              </a:ext>
            </a:extLst>
          </p:cNvPr>
          <p:cNvPicPr>
            <a:picLocks noChangeAspect="1"/>
          </p:cNvPicPr>
          <p:nvPr/>
        </p:nvPicPr>
        <p:blipFill>
          <a:blip r:embed="rId4"/>
          <a:stretch>
            <a:fillRect/>
          </a:stretch>
        </p:blipFill>
        <p:spPr>
          <a:xfrm>
            <a:off x="9250487" y="2815948"/>
            <a:ext cx="1171575" cy="295275"/>
          </a:xfrm>
          <a:prstGeom prst="rect">
            <a:avLst/>
          </a:prstGeom>
        </p:spPr>
      </p:pic>
      <p:grpSp>
        <p:nvGrpSpPr>
          <p:cNvPr id="27" name="Group 26">
            <a:extLst>
              <a:ext uri="{FF2B5EF4-FFF2-40B4-BE49-F238E27FC236}">
                <a16:creationId xmlns:a16="http://schemas.microsoft.com/office/drawing/2014/main" id="{E7A0439F-ED31-A129-BDB3-0D19D7D99F9F}"/>
              </a:ext>
            </a:extLst>
          </p:cNvPr>
          <p:cNvGrpSpPr/>
          <p:nvPr/>
        </p:nvGrpSpPr>
        <p:grpSpPr>
          <a:xfrm>
            <a:off x="9044380" y="3693404"/>
            <a:ext cx="1658018" cy="369332"/>
            <a:chOff x="3482546" y="3600779"/>
            <a:chExt cx="2057753" cy="406291"/>
          </a:xfrm>
        </p:grpSpPr>
        <p:pic>
          <p:nvPicPr>
            <p:cNvPr id="24" name="Picture 23">
              <a:extLst>
                <a:ext uri="{FF2B5EF4-FFF2-40B4-BE49-F238E27FC236}">
                  <a16:creationId xmlns:a16="http://schemas.microsoft.com/office/drawing/2014/main" id="{84AE43CA-CAF4-DDD7-E2C3-854DE558544B}"/>
                </a:ext>
              </a:extLst>
            </p:cNvPr>
            <p:cNvPicPr>
              <a:picLocks noChangeAspect="1"/>
            </p:cNvPicPr>
            <p:nvPr/>
          </p:nvPicPr>
          <p:blipFill>
            <a:blip r:embed="rId5"/>
            <a:stretch>
              <a:fillRect/>
            </a:stretch>
          </p:blipFill>
          <p:spPr>
            <a:xfrm>
              <a:off x="3482546" y="3616545"/>
              <a:ext cx="1571625" cy="390525"/>
            </a:xfrm>
            <a:prstGeom prst="rect">
              <a:avLst/>
            </a:prstGeom>
          </p:spPr>
        </p:pic>
        <p:pic>
          <p:nvPicPr>
            <p:cNvPr id="26" name="Picture 25">
              <a:extLst>
                <a:ext uri="{FF2B5EF4-FFF2-40B4-BE49-F238E27FC236}">
                  <a16:creationId xmlns:a16="http://schemas.microsoft.com/office/drawing/2014/main" id="{519E18D8-6D34-0DCD-9DE4-36C7FC75EB9C}"/>
                </a:ext>
              </a:extLst>
            </p:cNvPr>
            <p:cNvPicPr>
              <a:picLocks noChangeAspect="1"/>
            </p:cNvPicPr>
            <p:nvPr/>
          </p:nvPicPr>
          <p:blipFill>
            <a:blip r:embed="rId6"/>
            <a:stretch>
              <a:fillRect/>
            </a:stretch>
          </p:blipFill>
          <p:spPr>
            <a:xfrm>
              <a:off x="5006899" y="3600779"/>
              <a:ext cx="533400" cy="390525"/>
            </a:xfrm>
            <a:prstGeom prst="rect">
              <a:avLst/>
            </a:prstGeom>
          </p:spPr>
        </p:pic>
      </p:grpSp>
      <p:sp>
        <p:nvSpPr>
          <p:cNvPr id="28" name="TextBox 27">
            <a:extLst>
              <a:ext uri="{FF2B5EF4-FFF2-40B4-BE49-F238E27FC236}">
                <a16:creationId xmlns:a16="http://schemas.microsoft.com/office/drawing/2014/main" id="{DAEFA2EB-331A-E14A-9DAA-450B5398677E}"/>
              </a:ext>
            </a:extLst>
          </p:cNvPr>
          <p:cNvSpPr txBox="1"/>
          <p:nvPr/>
        </p:nvSpPr>
        <p:spPr>
          <a:xfrm>
            <a:off x="9059458" y="1997252"/>
            <a:ext cx="1050288" cy="369332"/>
          </a:xfrm>
          <a:prstGeom prst="rect">
            <a:avLst/>
          </a:prstGeom>
          <a:noFill/>
        </p:spPr>
        <p:txBody>
          <a:bodyPr wrap="none" rtlCol="0">
            <a:spAutoFit/>
          </a:bodyPr>
          <a:lstStyle/>
          <a:p>
            <a:r>
              <a:rPr lang="en-US" dirty="0"/>
              <a:t>Solutions</a:t>
            </a:r>
          </a:p>
        </p:txBody>
      </p:sp>
    </p:spTree>
    <p:extLst>
      <p:ext uri="{BB962C8B-B14F-4D97-AF65-F5344CB8AC3E}">
        <p14:creationId xmlns:p14="http://schemas.microsoft.com/office/powerpoint/2010/main" val="80266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600BF-74FA-8063-B088-1E058FCE5FE0}"/>
              </a:ext>
            </a:extLst>
          </p:cNvPr>
          <p:cNvPicPr>
            <a:picLocks noChangeAspect="1"/>
          </p:cNvPicPr>
          <p:nvPr/>
        </p:nvPicPr>
        <p:blipFill rotWithShape="1">
          <a:blip r:embed="rId3"/>
          <a:srcRect l="5946" r="4869"/>
          <a:stretch/>
        </p:blipFill>
        <p:spPr>
          <a:xfrm>
            <a:off x="4189154" y="162129"/>
            <a:ext cx="7909959" cy="6534093"/>
          </a:xfrm>
          <a:prstGeom prst="rect">
            <a:avLst/>
          </a:prstGeom>
        </p:spPr>
      </p:pic>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605896"/>
            <a:ext cx="3084844" cy="5646208"/>
          </a:xfrm>
        </p:spPr>
        <p:txBody>
          <a:bodyPr anchor="ctr">
            <a:normAutofit/>
          </a:bodyPr>
          <a:lstStyle/>
          <a:p>
            <a:r>
              <a:rPr lang="en-US" sz="3600" dirty="0">
                <a:solidFill>
                  <a:srgbClr val="FFFFFF"/>
                </a:solidFill>
              </a:rPr>
              <a:t>Agenda</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513664" y="605896"/>
            <a:ext cx="6642015" cy="5646208"/>
          </a:xfrm>
        </p:spPr>
        <p:txBody>
          <a:bodyPr anchor="ctr">
            <a:normAutofit/>
          </a:bodyPr>
          <a:lstStyle/>
          <a:p>
            <a:pPr>
              <a:buFont typeface="Wingdings" panose="05000000000000000000" pitchFamily="2" charset="2"/>
              <a:buChar char="§"/>
            </a:pPr>
            <a:r>
              <a:rPr lang="en-US" dirty="0"/>
              <a:t>  </a:t>
            </a:r>
            <a:r>
              <a:rPr lang="en-US" b="1" dirty="0">
                <a:solidFill>
                  <a:schemeClr val="bg1">
                    <a:lumMod val="85000"/>
                  </a:schemeClr>
                </a:solidFill>
              </a:rPr>
              <a:t>Building a Chainalysis Academy Strategy</a:t>
            </a:r>
          </a:p>
          <a:p>
            <a:pPr>
              <a:buFont typeface="Wingdings" panose="05000000000000000000" pitchFamily="2" charset="2"/>
              <a:buChar char="§"/>
            </a:pPr>
            <a:r>
              <a:rPr lang="en-US" b="1" dirty="0">
                <a:solidFill>
                  <a:schemeClr val="bg1">
                    <a:lumMod val="85000"/>
                  </a:schemeClr>
                </a:solidFill>
              </a:rPr>
              <a:t>  A robust premium offering for top-tier strategic customers</a:t>
            </a:r>
          </a:p>
          <a:p>
            <a:pPr>
              <a:buFont typeface="Wingdings" panose="05000000000000000000" pitchFamily="2" charset="2"/>
              <a:buChar char="§"/>
            </a:pPr>
            <a:r>
              <a:rPr lang="en-US" b="1" dirty="0">
                <a:solidFill>
                  <a:schemeClr val="bg1">
                    <a:lumMod val="85000"/>
                  </a:schemeClr>
                </a:solidFill>
              </a:rPr>
              <a:t>  2 Technical Enhancements and improvements for exploration</a:t>
            </a:r>
          </a:p>
          <a:p>
            <a:pPr>
              <a:buFont typeface="Wingdings" panose="05000000000000000000" pitchFamily="2" charset="2"/>
              <a:buChar char="§"/>
            </a:pPr>
            <a:r>
              <a:rPr lang="en-US" b="1" dirty="0"/>
              <a:t>  2 Content Production Adjustments to explore</a:t>
            </a:r>
          </a:p>
        </p:txBody>
      </p:sp>
    </p:spTree>
    <p:extLst>
      <p:ext uri="{BB962C8B-B14F-4D97-AF65-F5344CB8AC3E}">
        <p14:creationId xmlns:p14="http://schemas.microsoft.com/office/powerpoint/2010/main" val="394642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83" y="220569"/>
            <a:ext cx="9857834" cy="1501574"/>
          </a:xfrm>
        </p:spPr>
        <p:txBody>
          <a:bodyPr>
            <a:normAutofit fontScale="90000"/>
          </a:bodyPr>
          <a:lstStyle/>
          <a:p>
            <a:r>
              <a:rPr lang="en-US" sz="4400" dirty="0"/>
              <a:t>Digital Content Production Adjustments for Exploration</a:t>
            </a:r>
            <a:br>
              <a:rPr lang="en-US" sz="4000" dirty="0"/>
            </a:br>
            <a:r>
              <a:rPr lang="en-US" sz="4000" dirty="0"/>
              <a:t>Learning Paths : Role based Curriculum</a:t>
            </a:r>
            <a:endParaRPr lang="en-US" dirty="0"/>
          </a:p>
        </p:txBody>
      </p:sp>
      <p:sp>
        <p:nvSpPr>
          <p:cNvPr id="3" name="Content Placeholder 2">
            <a:extLst>
              <a:ext uri="{FF2B5EF4-FFF2-40B4-BE49-F238E27FC236}">
                <a16:creationId xmlns:a16="http://schemas.microsoft.com/office/drawing/2014/main" id="{C1A176D9-1449-B702-7BB2-5E9B27F55D25}"/>
              </a:ext>
            </a:extLst>
          </p:cNvPr>
          <p:cNvSpPr txBox="1">
            <a:spLocks/>
          </p:cNvSpPr>
          <p:nvPr/>
        </p:nvSpPr>
        <p:spPr>
          <a:xfrm>
            <a:off x="245660" y="2008518"/>
            <a:ext cx="2163368" cy="391673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Where do I Start:</a:t>
            </a:r>
          </a:p>
          <a:p>
            <a:pPr>
              <a:buFont typeface="Wingdings" panose="05000000000000000000" pitchFamily="2" charset="2"/>
              <a:buChar char="§"/>
            </a:pPr>
            <a:r>
              <a:rPr lang="en-US" sz="1400" dirty="0"/>
              <a:t>Identify personas, analyze skill requirements, and competency levels</a:t>
            </a:r>
          </a:p>
          <a:p>
            <a:pPr>
              <a:buFont typeface="Wingdings" panose="05000000000000000000" pitchFamily="2" charset="2"/>
              <a:buChar char="§"/>
            </a:pPr>
            <a:r>
              <a:rPr lang="en-US" sz="1400" dirty="0"/>
              <a:t> </a:t>
            </a:r>
            <a:r>
              <a:rPr lang="en-US" sz="1400" dirty="0">
                <a:latin typeface="+mn-lt"/>
              </a:rPr>
              <a:t>Drives branding, creates company champions on a globa</a:t>
            </a:r>
            <a:r>
              <a:rPr lang="en-US" sz="1400" dirty="0"/>
              <a:t>l scale:</a:t>
            </a:r>
          </a:p>
          <a:p>
            <a:pPr lvl="1">
              <a:buFont typeface="Wingdings" panose="05000000000000000000" pitchFamily="2" charset="2"/>
              <a:buChar char="§"/>
            </a:pPr>
            <a:r>
              <a:rPr lang="en-US" sz="1400" dirty="0"/>
              <a:t>Combine with Certification</a:t>
            </a:r>
          </a:p>
          <a:p>
            <a:pPr lvl="1">
              <a:buFont typeface="Wingdings" panose="05000000000000000000" pitchFamily="2" charset="2"/>
              <a:buChar char="§"/>
            </a:pPr>
            <a:r>
              <a:rPr lang="en-US" sz="1400" dirty="0"/>
              <a:t>Integrate with Channel Program for Partners</a:t>
            </a:r>
          </a:p>
          <a:p>
            <a:pPr lvl="1">
              <a:buFont typeface="Wingdings" panose="05000000000000000000" pitchFamily="2" charset="2"/>
              <a:buChar char="§"/>
            </a:pPr>
            <a:r>
              <a:rPr lang="en-US" sz="1400" dirty="0"/>
              <a:t>Useful for Academy programs</a:t>
            </a:r>
          </a:p>
          <a:p>
            <a:pPr lvl="1">
              <a:buFont typeface="Wingdings" panose="05000000000000000000" pitchFamily="2" charset="2"/>
              <a:buChar char="§"/>
            </a:pPr>
            <a:r>
              <a:rPr lang="en-US" sz="1400" dirty="0"/>
              <a:t> Useful for Support, PS, and CS enablement</a:t>
            </a:r>
          </a:p>
          <a:p>
            <a:pPr marL="0" indent="0">
              <a:buClr>
                <a:srgbClr val="C00000"/>
              </a:buClr>
              <a:buNone/>
            </a:pPr>
            <a:endParaRPr lang="en-US" b="1" dirty="0"/>
          </a:p>
        </p:txBody>
      </p:sp>
      <p:grpSp>
        <p:nvGrpSpPr>
          <p:cNvPr id="11" name="Group 10">
            <a:extLst>
              <a:ext uri="{FF2B5EF4-FFF2-40B4-BE49-F238E27FC236}">
                <a16:creationId xmlns:a16="http://schemas.microsoft.com/office/drawing/2014/main" id="{2C54494F-F6FC-53B1-A903-1D060FDBAF3C}"/>
              </a:ext>
            </a:extLst>
          </p:cNvPr>
          <p:cNvGrpSpPr/>
          <p:nvPr/>
        </p:nvGrpSpPr>
        <p:grpSpPr>
          <a:xfrm>
            <a:off x="2534473" y="3520894"/>
            <a:ext cx="6199898" cy="2344424"/>
            <a:chOff x="4269319" y="1150252"/>
            <a:chExt cx="7272962" cy="2810938"/>
          </a:xfrm>
        </p:grpSpPr>
        <p:pic>
          <p:nvPicPr>
            <p:cNvPr id="8" name="Picture 7">
              <a:extLst>
                <a:ext uri="{FF2B5EF4-FFF2-40B4-BE49-F238E27FC236}">
                  <a16:creationId xmlns:a16="http://schemas.microsoft.com/office/drawing/2014/main" id="{F2E383DA-3FE5-E903-33C9-68C494EC9ADC}"/>
                </a:ext>
              </a:extLst>
            </p:cNvPr>
            <p:cNvPicPr>
              <a:picLocks noChangeAspect="1"/>
            </p:cNvPicPr>
            <p:nvPr/>
          </p:nvPicPr>
          <p:blipFill>
            <a:blip r:embed="rId2"/>
            <a:stretch>
              <a:fillRect/>
            </a:stretch>
          </p:blipFill>
          <p:spPr>
            <a:xfrm>
              <a:off x="4269319" y="1744379"/>
              <a:ext cx="7272962" cy="2216811"/>
            </a:xfrm>
            <a:prstGeom prst="rect">
              <a:avLst/>
            </a:prstGeom>
            <a:ln>
              <a:solidFill>
                <a:srgbClr val="003366"/>
              </a:solidFill>
            </a:ln>
          </p:spPr>
        </p:pic>
        <p:pic>
          <p:nvPicPr>
            <p:cNvPr id="10" name="Picture 9">
              <a:extLst>
                <a:ext uri="{FF2B5EF4-FFF2-40B4-BE49-F238E27FC236}">
                  <a16:creationId xmlns:a16="http://schemas.microsoft.com/office/drawing/2014/main" id="{FD767F92-2249-6815-7622-4CA748CEE7AD}"/>
                </a:ext>
              </a:extLst>
            </p:cNvPr>
            <p:cNvPicPr>
              <a:picLocks noChangeAspect="1"/>
            </p:cNvPicPr>
            <p:nvPr/>
          </p:nvPicPr>
          <p:blipFill>
            <a:blip r:embed="rId3"/>
            <a:stretch>
              <a:fillRect/>
            </a:stretch>
          </p:blipFill>
          <p:spPr>
            <a:xfrm>
              <a:off x="4269319" y="1150252"/>
              <a:ext cx="2875597" cy="576561"/>
            </a:xfrm>
            <a:prstGeom prst="rect">
              <a:avLst/>
            </a:prstGeom>
            <a:ln>
              <a:solidFill>
                <a:srgbClr val="003366"/>
              </a:solidFill>
            </a:ln>
          </p:spPr>
        </p:pic>
      </p:grpSp>
      <p:pic>
        <p:nvPicPr>
          <p:cNvPr id="6" name="Picture 5">
            <a:extLst>
              <a:ext uri="{FF2B5EF4-FFF2-40B4-BE49-F238E27FC236}">
                <a16:creationId xmlns:a16="http://schemas.microsoft.com/office/drawing/2014/main" id="{614EE75B-62E6-CE26-5E34-64DB87812A87}"/>
              </a:ext>
            </a:extLst>
          </p:cNvPr>
          <p:cNvPicPr>
            <a:picLocks noChangeAspect="1"/>
          </p:cNvPicPr>
          <p:nvPr/>
        </p:nvPicPr>
        <p:blipFill>
          <a:blip r:embed="rId4"/>
          <a:stretch>
            <a:fillRect/>
          </a:stretch>
        </p:blipFill>
        <p:spPr>
          <a:xfrm>
            <a:off x="5236689" y="1791827"/>
            <a:ext cx="6199898" cy="1972936"/>
          </a:xfrm>
          <a:prstGeom prst="rect">
            <a:avLst/>
          </a:prstGeom>
          <a:ln>
            <a:solidFill>
              <a:srgbClr val="003366"/>
            </a:solidFill>
          </a:ln>
        </p:spPr>
      </p:pic>
      <p:pic>
        <p:nvPicPr>
          <p:cNvPr id="13" name="Picture 12">
            <a:extLst>
              <a:ext uri="{FF2B5EF4-FFF2-40B4-BE49-F238E27FC236}">
                <a16:creationId xmlns:a16="http://schemas.microsoft.com/office/drawing/2014/main" id="{3AFEAFDB-B2AE-5F23-45F9-EA5FBAFF2598}"/>
              </a:ext>
            </a:extLst>
          </p:cNvPr>
          <p:cNvPicPr>
            <a:picLocks noChangeAspect="1"/>
          </p:cNvPicPr>
          <p:nvPr/>
        </p:nvPicPr>
        <p:blipFill>
          <a:blip r:embed="rId5"/>
          <a:stretch>
            <a:fillRect/>
          </a:stretch>
        </p:blipFill>
        <p:spPr>
          <a:xfrm>
            <a:off x="4111119" y="1844211"/>
            <a:ext cx="1000125" cy="328613"/>
          </a:xfrm>
          <a:prstGeom prst="rect">
            <a:avLst/>
          </a:prstGeom>
        </p:spPr>
      </p:pic>
      <p:pic>
        <p:nvPicPr>
          <p:cNvPr id="15" name="Picture 14">
            <a:extLst>
              <a:ext uri="{FF2B5EF4-FFF2-40B4-BE49-F238E27FC236}">
                <a16:creationId xmlns:a16="http://schemas.microsoft.com/office/drawing/2014/main" id="{9D651786-9ED5-477A-926D-CC60F75EAA28}"/>
              </a:ext>
            </a:extLst>
          </p:cNvPr>
          <p:cNvPicPr>
            <a:picLocks noChangeAspect="1"/>
          </p:cNvPicPr>
          <p:nvPr/>
        </p:nvPicPr>
        <p:blipFill>
          <a:blip r:embed="rId6"/>
          <a:stretch>
            <a:fillRect/>
          </a:stretch>
        </p:blipFill>
        <p:spPr>
          <a:xfrm>
            <a:off x="8803500" y="4001767"/>
            <a:ext cx="1191507" cy="329146"/>
          </a:xfrm>
          <a:prstGeom prst="rect">
            <a:avLst/>
          </a:prstGeom>
        </p:spPr>
      </p:pic>
    </p:spTree>
    <p:extLst>
      <p:ext uri="{BB962C8B-B14F-4D97-AF65-F5344CB8AC3E}">
        <p14:creationId xmlns:p14="http://schemas.microsoft.com/office/powerpoint/2010/main" val="38307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600BF-74FA-8063-B088-1E058FCE5FE0}"/>
              </a:ext>
            </a:extLst>
          </p:cNvPr>
          <p:cNvPicPr>
            <a:picLocks noChangeAspect="1"/>
          </p:cNvPicPr>
          <p:nvPr/>
        </p:nvPicPr>
        <p:blipFill rotWithShape="1">
          <a:blip r:embed="rId3"/>
          <a:srcRect l="5946" r="4869"/>
          <a:stretch/>
        </p:blipFill>
        <p:spPr>
          <a:xfrm>
            <a:off x="4189154" y="162129"/>
            <a:ext cx="7909959" cy="6534093"/>
          </a:xfrm>
          <a:prstGeom prst="rect">
            <a:avLst/>
          </a:prstGeom>
        </p:spPr>
      </p:pic>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605896"/>
            <a:ext cx="3084844" cy="5646208"/>
          </a:xfrm>
        </p:spPr>
        <p:txBody>
          <a:bodyPr anchor="ctr">
            <a:normAutofit/>
          </a:bodyPr>
          <a:lstStyle/>
          <a:p>
            <a:r>
              <a:rPr lang="en-US" sz="3600" dirty="0">
                <a:solidFill>
                  <a:srgbClr val="FFFFFF"/>
                </a:solidFill>
              </a:rPr>
              <a:t>Agenda</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513664" y="605896"/>
            <a:ext cx="6642015" cy="5646208"/>
          </a:xfrm>
        </p:spPr>
        <p:txBody>
          <a:bodyPr anchor="ctr">
            <a:normAutofit/>
          </a:bodyPr>
          <a:lstStyle/>
          <a:p>
            <a:pPr>
              <a:buFont typeface="Wingdings" panose="05000000000000000000" pitchFamily="2" charset="2"/>
              <a:buChar char="§"/>
            </a:pPr>
            <a:r>
              <a:rPr lang="en-US" dirty="0"/>
              <a:t>  </a:t>
            </a:r>
            <a:r>
              <a:rPr lang="en-US" b="1" dirty="0"/>
              <a:t>Building a Chainalysis Academy Strategy</a:t>
            </a:r>
          </a:p>
          <a:p>
            <a:pPr>
              <a:buFont typeface="Wingdings" panose="05000000000000000000" pitchFamily="2" charset="2"/>
              <a:buChar char="§"/>
            </a:pPr>
            <a:r>
              <a:rPr lang="en-US" b="1" dirty="0"/>
              <a:t>  A robust premium offering for top-tier strategic customers</a:t>
            </a:r>
          </a:p>
          <a:p>
            <a:pPr>
              <a:buFont typeface="Wingdings" panose="05000000000000000000" pitchFamily="2" charset="2"/>
              <a:buChar char="§"/>
            </a:pPr>
            <a:r>
              <a:rPr lang="en-US" b="1" dirty="0"/>
              <a:t>  2 Technical Enhancements and improvements for exploration</a:t>
            </a:r>
          </a:p>
          <a:p>
            <a:pPr>
              <a:buFont typeface="Wingdings" panose="05000000000000000000" pitchFamily="2" charset="2"/>
              <a:buChar char="§"/>
            </a:pPr>
            <a:r>
              <a:rPr lang="en-US" b="1" dirty="0"/>
              <a:t>  2 Content Production Adjustments to explore</a:t>
            </a:r>
          </a:p>
        </p:txBody>
      </p:sp>
    </p:spTree>
    <p:extLst>
      <p:ext uri="{BB962C8B-B14F-4D97-AF65-F5344CB8AC3E}">
        <p14:creationId xmlns:p14="http://schemas.microsoft.com/office/powerpoint/2010/main" val="352820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727" y="802775"/>
            <a:ext cx="3551346" cy="1898483"/>
          </a:xfrm>
        </p:spPr>
        <p:txBody>
          <a:bodyPr>
            <a:noAutofit/>
          </a:bodyPr>
          <a:lstStyle/>
          <a:p>
            <a:r>
              <a:rPr lang="en-US" dirty="0"/>
              <a:t>Content Production Adjustments for Exploration</a:t>
            </a:r>
          </a:p>
        </p:txBody>
      </p:sp>
      <p:sp>
        <p:nvSpPr>
          <p:cNvPr id="346" name="Text Placeholder 345">
            <a:extLst>
              <a:ext uri="{FF2B5EF4-FFF2-40B4-BE49-F238E27FC236}">
                <a16:creationId xmlns:a16="http://schemas.microsoft.com/office/drawing/2014/main" id="{1CFD666B-B84F-9945-7D92-D1AB42D43E85}"/>
              </a:ext>
            </a:extLst>
          </p:cNvPr>
          <p:cNvSpPr>
            <a:spLocks noGrp="1"/>
          </p:cNvSpPr>
          <p:nvPr>
            <p:ph type="body" sz="half" idx="2"/>
          </p:nvPr>
        </p:nvSpPr>
        <p:spPr/>
        <p:txBody>
          <a:bodyPr>
            <a:normAutofit/>
          </a:bodyPr>
          <a:lstStyle/>
          <a:p>
            <a:pPr marR="0" lvl="0" fontAlgn="auto">
              <a:tabLst/>
              <a:defRPr/>
            </a:pPr>
            <a:r>
              <a:rPr lang="en-IN" sz="1800" dirty="0"/>
              <a:t>Streamline and Scale</a:t>
            </a:r>
          </a:p>
          <a:p>
            <a:pPr marL="285750" indent="-285750">
              <a:buFont typeface="Wingdings" panose="05000000000000000000" pitchFamily="2" charset="2"/>
              <a:buChar char="§"/>
              <a:defRPr/>
            </a:pPr>
            <a:r>
              <a:rPr lang="en-US" sz="1800" dirty="0"/>
              <a:t>Structured Content Management</a:t>
            </a:r>
          </a:p>
          <a:p>
            <a:pPr marL="285750" indent="-285750">
              <a:buFont typeface="Wingdings" panose="05000000000000000000" pitchFamily="2" charset="2"/>
              <a:buChar char="§"/>
              <a:defRPr/>
            </a:pPr>
            <a:r>
              <a:rPr lang="en-US" sz="1800" dirty="0"/>
              <a:t>Collaborative Project Management </a:t>
            </a:r>
            <a:endParaRPr lang="en-IN" sz="1800" dirty="0"/>
          </a:p>
        </p:txBody>
      </p:sp>
      <p:sp>
        <p:nvSpPr>
          <p:cNvPr id="22" name="Rectangle 21">
            <a:extLst>
              <a:ext uri="{FF2B5EF4-FFF2-40B4-BE49-F238E27FC236}">
                <a16:creationId xmlns:a16="http://schemas.microsoft.com/office/drawing/2014/main" id="{03DE3E03-395E-00B6-76DE-9DA265FC4E7D}"/>
              </a:ext>
            </a:extLst>
          </p:cNvPr>
          <p:cNvSpPr/>
          <p:nvPr/>
        </p:nvSpPr>
        <p:spPr>
          <a:xfrm>
            <a:off x="4374105" y="428562"/>
            <a:ext cx="6309895" cy="523220"/>
          </a:xfrm>
          <a:prstGeom prst="rect">
            <a:avLst/>
          </a:prstGeom>
        </p:spPr>
        <p:txBody>
          <a:bodyPr wrap="square">
            <a:spAutoFit/>
          </a:bodyPr>
          <a:lstStyle/>
          <a:p>
            <a:pPr algn="ctr"/>
            <a:r>
              <a:rPr lang="en-IN" sz="2800" b="1" dirty="0">
                <a:latin typeface="Arial" panose="020B0604020202020204" pitchFamily="34" charset="0"/>
                <a:cs typeface="Arial" panose="020B0604020202020204" pitchFamily="34" charset="0"/>
              </a:rPr>
              <a:t>Streamline and Scale</a:t>
            </a:r>
            <a:endParaRPr lang="en-US" sz="2800" b="1" dirty="0"/>
          </a:p>
        </p:txBody>
      </p:sp>
      <p:graphicFrame>
        <p:nvGraphicFramePr>
          <p:cNvPr id="4" name="Diagram 3">
            <a:extLst>
              <a:ext uri="{FF2B5EF4-FFF2-40B4-BE49-F238E27FC236}">
                <a16:creationId xmlns:a16="http://schemas.microsoft.com/office/drawing/2014/main" id="{4FE44528-1255-D7BE-9586-9EE320A21252}"/>
              </a:ext>
            </a:extLst>
          </p:cNvPr>
          <p:cNvGraphicFramePr/>
          <p:nvPr>
            <p:extLst>
              <p:ext uri="{D42A27DB-BD31-4B8C-83A1-F6EECF244321}">
                <p14:modId xmlns:p14="http://schemas.microsoft.com/office/powerpoint/2010/main" val="3369479640"/>
              </p:ext>
            </p:extLst>
          </p:nvPr>
        </p:nvGraphicFramePr>
        <p:xfrm>
          <a:off x="4596061" y="1091821"/>
          <a:ext cx="6526864" cy="4425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32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600BF-74FA-8063-B088-1E058FCE5FE0}"/>
              </a:ext>
            </a:extLst>
          </p:cNvPr>
          <p:cNvPicPr>
            <a:picLocks noChangeAspect="1"/>
          </p:cNvPicPr>
          <p:nvPr/>
        </p:nvPicPr>
        <p:blipFill rotWithShape="1">
          <a:blip r:embed="rId3"/>
          <a:srcRect l="5946" r="4869"/>
          <a:stretch/>
        </p:blipFill>
        <p:spPr>
          <a:xfrm>
            <a:off x="4189154" y="162129"/>
            <a:ext cx="7909959" cy="6534093"/>
          </a:xfrm>
          <a:prstGeom prst="rect">
            <a:avLst/>
          </a:prstGeom>
        </p:spPr>
      </p:pic>
      <p:sp useBgFill="1">
        <p:nvSpPr>
          <p:cNvPr id="13" name="Rectangle 1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92370" y="605896"/>
            <a:ext cx="3084844" cy="5646208"/>
          </a:xfrm>
        </p:spPr>
        <p:txBody>
          <a:bodyPr anchor="ctr">
            <a:normAutofit/>
          </a:bodyPr>
          <a:lstStyle/>
          <a:p>
            <a:r>
              <a:rPr lang="en-US" sz="3600" dirty="0">
                <a:solidFill>
                  <a:srgbClr val="FFFFFF"/>
                </a:solidFill>
              </a:rPr>
              <a:t>Summary</a:t>
            </a:r>
          </a:p>
        </p:txBody>
      </p:sp>
      <p:sp>
        <p:nvSpPr>
          <p:cNvPr id="17" name="Rectangle 1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4513664" y="605896"/>
            <a:ext cx="6642015" cy="5646208"/>
          </a:xfrm>
        </p:spPr>
        <p:txBody>
          <a:bodyPr anchor="ctr">
            <a:normAutofit/>
          </a:bodyPr>
          <a:lstStyle/>
          <a:p>
            <a:pPr>
              <a:buFont typeface="Wingdings" panose="05000000000000000000" pitchFamily="2" charset="2"/>
              <a:buChar char="§"/>
            </a:pPr>
            <a:r>
              <a:rPr lang="en-US" dirty="0"/>
              <a:t>  </a:t>
            </a:r>
            <a:r>
              <a:rPr lang="en-US" b="1" dirty="0"/>
              <a:t>Building an Academy Strategy</a:t>
            </a:r>
          </a:p>
          <a:p>
            <a:pPr lvl="1">
              <a:buFont typeface="Wingdings" panose="05000000000000000000" pitchFamily="2" charset="2"/>
              <a:buChar char="§"/>
            </a:pPr>
            <a:r>
              <a:rPr lang="en-US" b="1" dirty="0"/>
              <a:t>4 Phases, Current State Analysis, Scorecard, Strategy Map, Project Plans</a:t>
            </a:r>
          </a:p>
          <a:p>
            <a:pPr>
              <a:buFont typeface="Wingdings" panose="05000000000000000000" pitchFamily="2" charset="2"/>
              <a:buChar char="§"/>
            </a:pPr>
            <a:r>
              <a:rPr lang="en-US" b="1" dirty="0"/>
              <a:t>  A robust premium offering for top-tier strategic customers</a:t>
            </a:r>
          </a:p>
          <a:p>
            <a:pPr lvl="1">
              <a:buFont typeface="Wingdings" panose="05000000000000000000" pitchFamily="2" charset="2"/>
              <a:buChar char="§"/>
            </a:pPr>
            <a:r>
              <a:rPr lang="en-US" b="1" dirty="0"/>
              <a:t>Adoption Tool Kit, Customized Content</a:t>
            </a:r>
          </a:p>
          <a:p>
            <a:pPr>
              <a:buFont typeface="Wingdings" panose="05000000000000000000" pitchFamily="2" charset="2"/>
              <a:buChar char="§"/>
            </a:pPr>
            <a:r>
              <a:rPr lang="en-US" b="1" dirty="0"/>
              <a:t>  Technical Enhancements and improvements for exploration</a:t>
            </a:r>
          </a:p>
          <a:p>
            <a:pPr lvl="1">
              <a:buFont typeface="Wingdings" panose="05000000000000000000" pitchFamily="2" charset="2"/>
              <a:buChar char="§"/>
            </a:pPr>
            <a:r>
              <a:rPr lang="en-US" b="1" dirty="0"/>
              <a:t>Hands on labs, Digital Adoption Tools</a:t>
            </a:r>
          </a:p>
          <a:p>
            <a:pPr>
              <a:buFont typeface="Wingdings" panose="05000000000000000000" pitchFamily="2" charset="2"/>
              <a:buChar char="§"/>
            </a:pPr>
            <a:r>
              <a:rPr lang="en-US" b="1" dirty="0"/>
              <a:t>  Content Production Adjustments to explore</a:t>
            </a:r>
          </a:p>
          <a:p>
            <a:pPr lvl="1">
              <a:buFont typeface="Wingdings" panose="05000000000000000000" pitchFamily="2" charset="2"/>
              <a:buChar char="§"/>
            </a:pPr>
            <a:r>
              <a:rPr lang="en-US" b="1" dirty="0"/>
              <a:t>Personas, Role based content, Content and Project Management Systems</a:t>
            </a:r>
          </a:p>
        </p:txBody>
      </p:sp>
    </p:spTree>
    <p:extLst>
      <p:ext uri="{BB962C8B-B14F-4D97-AF65-F5344CB8AC3E}">
        <p14:creationId xmlns:p14="http://schemas.microsoft.com/office/powerpoint/2010/main" val="3617341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Questions and Answers</a:t>
            </a:r>
          </a:p>
        </p:txBody>
      </p:sp>
      <p:sp>
        <p:nvSpPr>
          <p:cNvPr id="3" name="Content Placeholder 2"/>
          <p:cNvSpPr>
            <a:spLocks noGrp="1"/>
          </p:cNvSpPr>
          <p:nvPr>
            <p:ph idx="1"/>
          </p:nvPr>
        </p:nvSpPr>
        <p:spPr>
          <a:xfrm>
            <a:off x="1097279" y="1845734"/>
            <a:ext cx="6454987" cy="4023360"/>
          </a:xfrm>
        </p:spPr>
        <p:txBody>
          <a:bodyPr>
            <a:normAutofit/>
          </a:bodyPr>
          <a:lstStyle/>
          <a:p>
            <a:r>
              <a:rPr lang="en-US"/>
              <a:t>Thank You</a:t>
            </a:r>
          </a:p>
          <a:p>
            <a:r>
              <a:rPr lang="en-US"/>
              <a:t>Questions?</a:t>
            </a:r>
          </a:p>
          <a:p>
            <a:endParaRPr lang="en-US"/>
          </a:p>
          <a:p>
            <a:r>
              <a:rPr lang="en-US"/>
              <a:t>Email: Msodano@Fastmail.FM</a:t>
            </a:r>
          </a:p>
          <a:p>
            <a:pPr lvl="1"/>
            <a:endParaRPr lang="en-US" dirty="0"/>
          </a:p>
          <a:p>
            <a:endParaRPr lang="en-US" dirty="0"/>
          </a:p>
        </p:txBody>
      </p:sp>
      <p:pic>
        <p:nvPicPr>
          <p:cNvPr id="9" name="Graphic 8" descr="Email">
            <a:extLst>
              <a:ext uri="{FF2B5EF4-FFF2-40B4-BE49-F238E27FC236}">
                <a16:creationId xmlns:a16="http://schemas.microsoft.com/office/drawing/2014/main" id="{B9B6300B-C471-D9A1-656D-56868032B9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364450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Title 1"/>
          <p:cNvSpPr>
            <a:spLocks noGrp="1"/>
          </p:cNvSpPr>
          <p:nvPr>
            <p:ph type="ctrTitle"/>
          </p:nvPr>
        </p:nvSpPr>
        <p:spPr>
          <a:xfrm>
            <a:off x="1097280" y="758952"/>
            <a:ext cx="10058400" cy="3892168"/>
          </a:xfrm>
        </p:spPr>
        <p:txBody>
          <a:bodyPr>
            <a:normAutofit/>
          </a:bodyPr>
          <a:lstStyle/>
          <a:p>
            <a:r>
              <a:rPr lang="en-US" dirty="0">
                <a:solidFill>
                  <a:srgbClr val="FFFFFF"/>
                </a:solidFill>
              </a:rPr>
              <a:t>Extra Slides</a:t>
            </a:r>
          </a:p>
        </p:txBody>
      </p:sp>
      <p:sp>
        <p:nvSpPr>
          <p:cNvPr id="21" name="Subtitle 2"/>
          <p:cNvSpPr>
            <a:spLocks noGrp="1"/>
          </p:cNvSpPr>
          <p:nvPr>
            <p:ph type="subTitle" idx="1"/>
          </p:nvPr>
        </p:nvSpPr>
        <p:spPr>
          <a:xfrm>
            <a:off x="1100051" y="5225240"/>
            <a:ext cx="10058400" cy="1143000"/>
          </a:xfrm>
        </p:spPr>
        <p:txBody>
          <a:bodyPr>
            <a:normAutofit/>
          </a:bodyPr>
          <a:lstStyle/>
          <a:p>
            <a:r>
              <a:rPr lang="en-US" dirty="0">
                <a:solidFill>
                  <a:srgbClr val="FFFFFF"/>
                </a:solidFill>
              </a:rPr>
              <a:t>Marc Sodano</a:t>
            </a:r>
          </a:p>
          <a:p>
            <a:endParaRPr lang="en-US" dirty="0">
              <a:solidFill>
                <a:srgbClr val="FFFFFF"/>
              </a:solidFill>
            </a:endParaRPr>
          </a:p>
        </p:txBody>
      </p:sp>
    </p:spTree>
    <p:extLst>
      <p:ext uri="{BB962C8B-B14F-4D97-AF65-F5344CB8AC3E}">
        <p14:creationId xmlns:p14="http://schemas.microsoft.com/office/powerpoint/2010/main" val="21546452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ACB0-5A69-4E41-8786-4B4E33384BB7}"/>
              </a:ext>
            </a:extLst>
          </p:cNvPr>
          <p:cNvSpPr>
            <a:spLocks noGrp="1"/>
          </p:cNvSpPr>
          <p:nvPr>
            <p:ph type="title"/>
          </p:nvPr>
        </p:nvSpPr>
        <p:spPr>
          <a:xfrm>
            <a:off x="692211" y="334516"/>
            <a:ext cx="11247604" cy="768087"/>
          </a:xfrm>
        </p:spPr>
        <p:txBody>
          <a:bodyPr/>
          <a:lstStyle/>
          <a:p>
            <a:r>
              <a:rPr lang="en-US" sz="3200" dirty="0"/>
              <a:t>Building and Scaling out Aqua Level 2 Administrator Roadmap</a:t>
            </a:r>
            <a:br>
              <a:rPr lang="en-US" dirty="0"/>
            </a:br>
            <a:r>
              <a:rPr lang="en-US" sz="2400" dirty="0"/>
              <a:t>Hands-on Lab within Self-paced example: Vendor name Instruqt</a:t>
            </a:r>
            <a:endParaRPr lang="en-US" dirty="0"/>
          </a:p>
        </p:txBody>
      </p:sp>
      <p:sp>
        <p:nvSpPr>
          <p:cNvPr id="57" name="Rectangle 56">
            <a:extLst>
              <a:ext uri="{FF2B5EF4-FFF2-40B4-BE49-F238E27FC236}">
                <a16:creationId xmlns:a16="http://schemas.microsoft.com/office/drawing/2014/main" id="{CE3649B6-C9A3-417F-9AD4-4B4CA178BC80}"/>
              </a:ext>
            </a:extLst>
          </p:cNvPr>
          <p:cNvSpPr/>
          <p:nvPr/>
        </p:nvSpPr>
        <p:spPr bwMode="auto">
          <a:xfrm>
            <a:off x="-1" y="1340778"/>
            <a:ext cx="12192001" cy="4836738"/>
          </a:xfrm>
          <a:prstGeom prst="rect">
            <a:avLst/>
          </a:prstGeom>
          <a:solidFill>
            <a:srgbClr val="969696"/>
          </a:solidFill>
          <a:ln w="9525">
            <a:solidFill>
              <a:srgbClr val="A6A6A6"/>
            </a:solidFill>
            <a:round/>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ound Same Side Corner Rectangle 11">
            <a:extLst>
              <a:ext uri="{FF2B5EF4-FFF2-40B4-BE49-F238E27FC236}">
                <a16:creationId xmlns:a16="http://schemas.microsoft.com/office/drawing/2014/main" id="{0BCE3046-9C1D-453D-A436-9DFD3EF38B71}"/>
              </a:ext>
            </a:extLst>
          </p:cNvPr>
          <p:cNvSpPr/>
          <p:nvPr/>
        </p:nvSpPr>
        <p:spPr bwMode="auto">
          <a:xfrm rot="16200000">
            <a:off x="3793159" y="-2332978"/>
            <a:ext cx="4731098" cy="12066605"/>
          </a:xfrm>
          <a:prstGeom prst="round2SameRect">
            <a:avLst>
              <a:gd name="adj1" fmla="val 7678"/>
              <a:gd name="adj2" fmla="val 0"/>
            </a:avLst>
          </a:prstGeom>
          <a:solidFill>
            <a:schemeClr val="bg1">
              <a:alpha val="80000"/>
            </a:schemeClr>
          </a:solidFill>
          <a:ln w="9525">
            <a:noFill/>
            <a:round/>
            <a:headEnd/>
            <a:tailEnd/>
          </a:ln>
          <a:effectLst>
            <a:glow rad="101600">
              <a:schemeClr val="tx1">
                <a:alpha val="5000"/>
              </a:schemeClr>
            </a:glo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Content Placeholder 2">
            <a:extLst>
              <a:ext uri="{FF2B5EF4-FFF2-40B4-BE49-F238E27FC236}">
                <a16:creationId xmlns:a16="http://schemas.microsoft.com/office/drawing/2014/main" id="{48C60A06-53A7-4835-ACAD-36C9D72B6A70}"/>
              </a:ext>
            </a:extLst>
          </p:cNvPr>
          <p:cNvSpPr txBox="1">
            <a:spLocks/>
          </p:cNvSpPr>
          <p:nvPr/>
        </p:nvSpPr>
        <p:spPr>
          <a:xfrm>
            <a:off x="7119205" y="2527596"/>
            <a:ext cx="5123095" cy="3995888"/>
          </a:xfrm>
          <a:prstGeom prst="rect">
            <a:avLst/>
          </a:prstGeom>
        </p:spPr>
        <p:txBody>
          <a:bodyPr/>
          <a:lstStyle>
            <a:lvl1pPr marL="0" indent="0" algn="l" rtl="0" eaLnBrk="1" fontAlgn="base" hangingPunct="1">
              <a:lnSpc>
                <a:spcPct val="95000"/>
              </a:lnSpc>
              <a:spcBef>
                <a:spcPts val="1000"/>
              </a:spcBef>
              <a:spcAft>
                <a:spcPts val="0"/>
              </a:spcAft>
              <a:buClr>
                <a:srgbClr val="474747"/>
              </a:buClr>
              <a:buFontTx/>
              <a:buNone/>
              <a:defRPr sz="2000">
                <a:solidFill>
                  <a:schemeClr val="tx1"/>
                </a:solidFill>
                <a:latin typeface="+mn-lt"/>
                <a:ea typeface="ＭＳ Ｐゴシック" pitchFamily="123" charset="-128"/>
                <a:cs typeface="ＭＳ Ｐゴシック" pitchFamily="123" charset="-128"/>
              </a:defRPr>
            </a:lvl1pPr>
            <a:lvl2pPr marL="171450" indent="-169863" algn="l" rtl="0" eaLnBrk="1" fontAlgn="base" hangingPunct="1">
              <a:lnSpc>
                <a:spcPct val="95000"/>
              </a:lnSpc>
              <a:spcBef>
                <a:spcPts val="600"/>
              </a:spcBef>
              <a:spcAft>
                <a:spcPts val="0"/>
              </a:spcAft>
              <a:buClr>
                <a:srgbClr val="474747"/>
              </a:buClr>
              <a:buFont typeface="Arial" pitchFamily="34" charset="0"/>
              <a:buChar char="•"/>
              <a:defRPr>
                <a:solidFill>
                  <a:schemeClr val="tx1"/>
                </a:solidFill>
                <a:latin typeface="+mn-lt"/>
                <a:ea typeface="ＭＳ Ｐゴシック" pitchFamily="36" charset="-128"/>
                <a:cs typeface="ＭＳ Ｐゴシック"/>
              </a:defRPr>
            </a:lvl2pPr>
            <a:lvl3pPr marL="342900" indent="-173038" algn="l" rtl="0" eaLnBrk="1" fontAlgn="base" hangingPunct="1">
              <a:lnSpc>
                <a:spcPct val="95000"/>
              </a:lnSpc>
              <a:spcBef>
                <a:spcPts val="600"/>
              </a:spcBef>
              <a:spcAft>
                <a:spcPts val="0"/>
              </a:spcAft>
              <a:buClr>
                <a:srgbClr val="474747"/>
              </a:buClr>
              <a:buFont typeface="Arial" pitchFamily="34" charset="0"/>
              <a:buChar char="•"/>
              <a:defRPr sz="1600">
                <a:solidFill>
                  <a:schemeClr val="tx1"/>
                </a:solidFill>
                <a:latin typeface="+mn-lt"/>
                <a:ea typeface="ＭＳ Ｐゴシック" pitchFamily="36" charset="-128"/>
                <a:cs typeface="ＭＳ Ｐゴシック"/>
              </a:defRPr>
            </a:lvl3pPr>
            <a:lvl4pPr marL="512763" indent="-133350" algn="l" rtl="0" eaLnBrk="1" fontAlgn="base" hangingPunct="1">
              <a:lnSpc>
                <a:spcPct val="95000"/>
              </a:lnSpc>
              <a:spcBef>
                <a:spcPts val="600"/>
              </a:spcBef>
              <a:spcAft>
                <a:spcPts val="0"/>
              </a:spcAft>
              <a:buClr>
                <a:srgbClr val="474747"/>
              </a:buClr>
              <a:buFont typeface="Arial" pitchFamily="34" charset="0"/>
              <a:buChar char="•"/>
              <a:defRPr sz="1400">
                <a:solidFill>
                  <a:schemeClr val="tx1"/>
                </a:solidFill>
                <a:latin typeface="+mn-lt"/>
                <a:ea typeface="ＭＳ Ｐゴシック" pitchFamily="36" charset="-128"/>
                <a:cs typeface="ＭＳ Ｐゴシック"/>
              </a:defRPr>
            </a:lvl4pPr>
            <a:lvl5pPr marL="682625" indent="-171450" algn="l" rtl="0" eaLnBrk="1" fontAlgn="base" hangingPunct="1">
              <a:lnSpc>
                <a:spcPct val="95000"/>
              </a:lnSpc>
              <a:spcBef>
                <a:spcPts val="600"/>
              </a:spcBef>
              <a:spcAft>
                <a:spcPts val="0"/>
              </a:spcAft>
              <a:buClr>
                <a:srgbClr val="474747"/>
              </a:buClr>
              <a:buFont typeface="Arial" pitchFamily="34" charset="0"/>
              <a:buChar char="•"/>
              <a:defRPr sz="1400">
                <a:solidFill>
                  <a:schemeClr val="tx1"/>
                </a:solidFill>
                <a:latin typeface="+mn-lt"/>
                <a:ea typeface="ＭＳ Ｐゴシック" pitchFamily="36" charset="-128"/>
                <a:cs typeface="ＭＳ Ｐゴシック"/>
              </a:defRPr>
            </a:lvl5pPr>
            <a:lvl6pPr marL="21717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6pPr>
            <a:lvl7pPr marL="26289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7pPr>
            <a:lvl8pPr marL="30861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8pPr>
            <a:lvl9pPr marL="35433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9pPr>
          </a:lstStyle>
          <a:p>
            <a:pPr marL="477004" marR="0" lvl="1" indent="-342900" algn="l" defTabSz="914400" rtl="0" eaLnBrk="1" fontAlgn="base" latinLnBrk="0" hangingPunct="1">
              <a:lnSpc>
                <a:spcPct val="95000"/>
              </a:lnSpc>
              <a:spcBef>
                <a:spcPts val="600"/>
              </a:spcBef>
              <a:spcAft>
                <a:spcPts val="0"/>
              </a:spcAft>
              <a:buClr>
                <a:srgbClr val="08B1D5"/>
              </a:buClr>
              <a:buSzPct val="100000"/>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pitchFamily="36" charset="-128"/>
              </a:rPr>
              <a:t>On demand and in control of your training schedule</a:t>
            </a:r>
          </a:p>
          <a:p>
            <a:pPr marL="477004" marR="0" lvl="1" indent="-342900" algn="l" defTabSz="914400" rtl="0" eaLnBrk="1" fontAlgn="base" latinLnBrk="0" hangingPunct="1">
              <a:lnSpc>
                <a:spcPct val="95000"/>
              </a:lnSpc>
              <a:spcBef>
                <a:spcPts val="600"/>
              </a:spcBef>
              <a:spcAft>
                <a:spcPts val="0"/>
              </a:spcAft>
              <a:buClr>
                <a:srgbClr val="08B1D5"/>
              </a:buClr>
              <a:buSzPct val="100000"/>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pitchFamily="36" charset="-128"/>
              </a:rPr>
              <a:t>Engaging content, step by step module-based instructions</a:t>
            </a:r>
          </a:p>
          <a:p>
            <a:pPr marL="477004" marR="0" lvl="1" indent="-342900" algn="l" defTabSz="914400" rtl="0" eaLnBrk="1" fontAlgn="base" latinLnBrk="0" hangingPunct="1">
              <a:lnSpc>
                <a:spcPct val="95000"/>
              </a:lnSpc>
              <a:spcBef>
                <a:spcPts val="600"/>
              </a:spcBef>
              <a:spcAft>
                <a:spcPts val="0"/>
              </a:spcAft>
              <a:buClr>
                <a:srgbClr val="08B1D5"/>
              </a:buClr>
              <a:buSzPct val="100000"/>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pitchFamily="36" charset="-128"/>
              </a:rPr>
              <a:t>Hands-on Labs reinforcing training and building your skills</a:t>
            </a:r>
          </a:p>
          <a:p>
            <a:pPr marL="477004" marR="0" lvl="1" indent="-342900" algn="l" defTabSz="914400" rtl="0" eaLnBrk="1" fontAlgn="base" latinLnBrk="0" hangingPunct="1">
              <a:lnSpc>
                <a:spcPct val="95000"/>
              </a:lnSpc>
              <a:spcBef>
                <a:spcPts val="600"/>
              </a:spcBef>
              <a:spcAft>
                <a:spcPts val="0"/>
              </a:spcAft>
              <a:buClr>
                <a:srgbClr val="08B1D5"/>
              </a:buClr>
              <a:buSzPct val="100000"/>
              <a:buFont typeface="Wingdings" panose="05000000000000000000" pitchFamily="2" charset="2"/>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pitchFamily="36" charset="-128"/>
              </a:rPr>
              <a:t>Bundled with Administrator certification voucher</a:t>
            </a:r>
          </a:p>
        </p:txBody>
      </p:sp>
      <p:pic>
        <p:nvPicPr>
          <p:cNvPr id="62" name="Picture 61" descr="GSAT_iPAD_WorkSpace_screenshot.jpg">
            <a:extLst>
              <a:ext uri="{FF2B5EF4-FFF2-40B4-BE49-F238E27FC236}">
                <a16:creationId xmlns:a16="http://schemas.microsoft.com/office/drawing/2014/main" id="{4D7E9AB3-8F72-48C9-A3F6-9F8A5AAAC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24" y="1334775"/>
            <a:ext cx="6634835" cy="4641512"/>
          </a:xfrm>
          <a:prstGeom prst="rect">
            <a:avLst/>
          </a:prstGeom>
        </p:spPr>
      </p:pic>
      <p:sp>
        <p:nvSpPr>
          <p:cNvPr id="61" name="Content Placeholder 2">
            <a:extLst>
              <a:ext uri="{FF2B5EF4-FFF2-40B4-BE49-F238E27FC236}">
                <a16:creationId xmlns:a16="http://schemas.microsoft.com/office/drawing/2014/main" id="{E16640A1-94A8-46D2-BAE2-D1EB10BA566B}"/>
              </a:ext>
            </a:extLst>
          </p:cNvPr>
          <p:cNvSpPr txBox="1">
            <a:spLocks/>
          </p:cNvSpPr>
          <p:nvPr/>
        </p:nvSpPr>
        <p:spPr>
          <a:xfrm>
            <a:off x="6808510" y="1809138"/>
            <a:ext cx="4840881" cy="978205"/>
          </a:xfrm>
          <a:prstGeom prst="rect">
            <a:avLst/>
          </a:prstGeom>
        </p:spPr>
        <p:txBody>
          <a:bodyPr/>
          <a:lstStyle>
            <a:lvl1pPr marL="0" indent="0" algn="l" rtl="0" eaLnBrk="1" fontAlgn="base" hangingPunct="1">
              <a:lnSpc>
                <a:spcPct val="95000"/>
              </a:lnSpc>
              <a:spcBef>
                <a:spcPts val="1000"/>
              </a:spcBef>
              <a:spcAft>
                <a:spcPts val="0"/>
              </a:spcAft>
              <a:buClr>
                <a:srgbClr val="474747"/>
              </a:buClr>
              <a:buFontTx/>
              <a:buNone/>
              <a:defRPr sz="2000">
                <a:solidFill>
                  <a:schemeClr val="tx1"/>
                </a:solidFill>
                <a:latin typeface="+mn-lt"/>
                <a:ea typeface="ＭＳ Ｐゴシック" pitchFamily="123" charset="-128"/>
                <a:cs typeface="ＭＳ Ｐゴシック" pitchFamily="123" charset="-128"/>
              </a:defRPr>
            </a:lvl1pPr>
            <a:lvl2pPr marL="171450" indent="-169863" algn="l" rtl="0" eaLnBrk="1" fontAlgn="base" hangingPunct="1">
              <a:lnSpc>
                <a:spcPct val="95000"/>
              </a:lnSpc>
              <a:spcBef>
                <a:spcPts val="600"/>
              </a:spcBef>
              <a:spcAft>
                <a:spcPts val="0"/>
              </a:spcAft>
              <a:buClr>
                <a:srgbClr val="474747"/>
              </a:buClr>
              <a:buFont typeface="Arial" pitchFamily="34" charset="0"/>
              <a:buChar char="•"/>
              <a:defRPr>
                <a:solidFill>
                  <a:schemeClr val="tx1"/>
                </a:solidFill>
                <a:latin typeface="+mn-lt"/>
                <a:ea typeface="ＭＳ Ｐゴシック" pitchFamily="36" charset="-128"/>
                <a:cs typeface="ＭＳ Ｐゴシック"/>
              </a:defRPr>
            </a:lvl2pPr>
            <a:lvl3pPr marL="342900" indent="-173038" algn="l" rtl="0" eaLnBrk="1" fontAlgn="base" hangingPunct="1">
              <a:lnSpc>
                <a:spcPct val="95000"/>
              </a:lnSpc>
              <a:spcBef>
                <a:spcPts val="600"/>
              </a:spcBef>
              <a:spcAft>
                <a:spcPts val="0"/>
              </a:spcAft>
              <a:buClr>
                <a:srgbClr val="474747"/>
              </a:buClr>
              <a:buFont typeface="Arial" pitchFamily="34" charset="0"/>
              <a:buChar char="•"/>
              <a:defRPr sz="1600">
                <a:solidFill>
                  <a:schemeClr val="tx1"/>
                </a:solidFill>
                <a:latin typeface="+mn-lt"/>
                <a:ea typeface="ＭＳ Ｐゴシック" pitchFamily="36" charset="-128"/>
                <a:cs typeface="ＭＳ Ｐゴシック"/>
              </a:defRPr>
            </a:lvl3pPr>
            <a:lvl4pPr marL="512763" indent="-133350" algn="l" rtl="0" eaLnBrk="1" fontAlgn="base" hangingPunct="1">
              <a:lnSpc>
                <a:spcPct val="95000"/>
              </a:lnSpc>
              <a:spcBef>
                <a:spcPts val="600"/>
              </a:spcBef>
              <a:spcAft>
                <a:spcPts val="0"/>
              </a:spcAft>
              <a:buClr>
                <a:srgbClr val="474747"/>
              </a:buClr>
              <a:buFont typeface="Arial" pitchFamily="34" charset="0"/>
              <a:buChar char="•"/>
              <a:defRPr sz="1400">
                <a:solidFill>
                  <a:schemeClr val="tx1"/>
                </a:solidFill>
                <a:latin typeface="+mn-lt"/>
                <a:ea typeface="ＭＳ Ｐゴシック" pitchFamily="36" charset="-128"/>
                <a:cs typeface="ＭＳ Ｐゴシック"/>
              </a:defRPr>
            </a:lvl4pPr>
            <a:lvl5pPr marL="682625" indent="-171450" algn="l" rtl="0" eaLnBrk="1" fontAlgn="base" hangingPunct="1">
              <a:lnSpc>
                <a:spcPct val="95000"/>
              </a:lnSpc>
              <a:spcBef>
                <a:spcPts val="600"/>
              </a:spcBef>
              <a:spcAft>
                <a:spcPts val="0"/>
              </a:spcAft>
              <a:buClr>
                <a:srgbClr val="474747"/>
              </a:buClr>
              <a:buFont typeface="Arial" pitchFamily="34" charset="0"/>
              <a:buChar char="•"/>
              <a:defRPr sz="1400">
                <a:solidFill>
                  <a:schemeClr val="tx1"/>
                </a:solidFill>
                <a:latin typeface="+mn-lt"/>
                <a:ea typeface="ＭＳ Ｐゴシック" pitchFamily="36" charset="-128"/>
                <a:cs typeface="ＭＳ Ｐゴシック"/>
              </a:defRPr>
            </a:lvl5pPr>
            <a:lvl6pPr marL="21717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6pPr>
            <a:lvl7pPr marL="26289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7pPr>
            <a:lvl8pPr marL="30861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8pPr>
            <a:lvl9pPr marL="3543300" indent="-171450" algn="l" rtl="0" eaLnBrk="1" fontAlgn="base" hangingPunct="1">
              <a:lnSpc>
                <a:spcPct val="95000"/>
              </a:lnSpc>
              <a:spcBef>
                <a:spcPct val="25000"/>
              </a:spcBef>
              <a:spcAft>
                <a:spcPct val="0"/>
              </a:spcAft>
              <a:buClr>
                <a:schemeClr val="hlink"/>
              </a:buClr>
              <a:buFont typeface="Arial" pitchFamily="36" charset="0"/>
              <a:buChar char="-"/>
              <a:defRPr sz="1600">
                <a:solidFill>
                  <a:schemeClr val="tx1"/>
                </a:solidFill>
                <a:latin typeface="+mn-lt"/>
                <a:ea typeface="ＭＳ Ｐゴシック" pitchFamily="36" charset="-128"/>
              </a:defRPr>
            </a:lvl9pPr>
          </a:lstStyle>
          <a:p>
            <a:pPr marL="134105" marR="0" lvl="1" indent="0" algn="ctr" defTabSz="914400" rtl="0" eaLnBrk="1" fontAlgn="base" latinLnBrk="0" hangingPunct="1">
              <a:lnSpc>
                <a:spcPct val="95000"/>
              </a:lnSpc>
              <a:spcBef>
                <a:spcPts val="600"/>
              </a:spcBef>
              <a:spcAft>
                <a:spcPts val="0"/>
              </a:spcAft>
              <a:buClr>
                <a:srgbClr val="CC0000"/>
              </a:buClr>
              <a:buSzPct val="100000"/>
              <a:buFont typeface="Arial" pitchFamily="34" charset="0"/>
              <a:buNone/>
              <a:tabLst/>
              <a:defRPr/>
            </a:pPr>
            <a:r>
              <a:rPr kumimoji="0" lang="en-US" sz="2400" b="1" i="0" u="none" strike="noStrike" kern="1200" cap="none" spc="0" normalizeH="0" baseline="0" noProof="0" dirty="0">
                <a:ln>
                  <a:noFill/>
                </a:ln>
                <a:solidFill>
                  <a:srgbClr val="08B1D5"/>
                </a:solidFill>
                <a:effectLst/>
                <a:uLnTx/>
                <a:uFillTx/>
                <a:latin typeface="Calibri" panose="020F0502020204030204"/>
                <a:ea typeface="ＭＳ Ｐゴシック" pitchFamily="36" charset="-128"/>
              </a:rPr>
              <a:t>TRAINING + HANDS-ON PRACTICE + KNOWLEDG CHECKS = LEARNING</a:t>
            </a:r>
          </a:p>
        </p:txBody>
      </p:sp>
      <p:pic>
        <p:nvPicPr>
          <p:cNvPr id="59" name="Picture 58">
            <a:extLst>
              <a:ext uri="{FF2B5EF4-FFF2-40B4-BE49-F238E27FC236}">
                <a16:creationId xmlns:a16="http://schemas.microsoft.com/office/drawing/2014/main" id="{42EA2D81-FEAE-4E7E-9A49-A3E79BA6EBA1}"/>
              </a:ext>
            </a:extLst>
          </p:cNvPr>
          <p:cNvPicPr>
            <a:picLocks noChangeAspect="1"/>
          </p:cNvPicPr>
          <p:nvPr/>
        </p:nvPicPr>
        <p:blipFill>
          <a:blip r:embed="rId4"/>
          <a:stretch>
            <a:fillRect/>
          </a:stretch>
        </p:blipFill>
        <p:spPr>
          <a:xfrm>
            <a:off x="524560" y="1595738"/>
            <a:ext cx="6283939" cy="4440116"/>
          </a:xfrm>
          <a:prstGeom prst="rect">
            <a:avLst/>
          </a:prstGeom>
        </p:spPr>
      </p:pic>
    </p:spTree>
    <p:extLst>
      <p:ext uri="{BB962C8B-B14F-4D97-AF65-F5344CB8AC3E}">
        <p14:creationId xmlns:p14="http://schemas.microsoft.com/office/powerpoint/2010/main" val="196988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3/6/12 Academy Strategy</a:t>
            </a:r>
            <a:br>
              <a:rPr lang="en-US" dirty="0"/>
            </a:br>
            <a:r>
              <a:rPr lang="en-US" sz="3200" dirty="0"/>
              <a:t>First 3 Months – Absorb, Analyze, Design, Socialize, Deploy</a:t>
            </a:r>
            <a:endParaRPr lang="en-US" dirty="0"/>
          </a:p>
        </p:txBody>
      </p:sp>
      <p:sp>
        <p:nvSpPr>
          <p:cNvPr id="3" name="Content Placeholder 2"/>
          <p:cNvSpPr>
            <a:spLocks noGrp="1"/>
          </p:cNvSpPr>
          <p:nvPr>
            <p:ph idx="1"/>
          </p:nvPr>
        </p:nvSpPr>
        <p:spPr>
          <a:xfrm>
            <a:off x="677334" y="3890554"/>
            <a:ext cx="8596668" cy="2319431"/>
          </a:xfrm>
        </p:spPr>
        <p:txBody>
          <a:bodyPr>
            <a:noAutofit/>
          </a:bodyPr>
          <a:lstStyle/>
          <a:p>
            <a:r>
              <a:rPr lang="en-US" sz="2000" b="1" dirty="0"/>
              <a:t>Deliverables:</a:t>
            </a:r>
          </a:p>
          <a:p>
            <a:pPr>
              <a:buFont typeface="Wingdings" panose="05000000000000000000" pitchFamily="2" charset="2"/>
              <a:buChar char="§"/>
            </a:pPr>
            <a:r>
              <a:rPr lang="en-US" b="1" dirty="0"/>
              <a:t>  Data Analytics – </a:t>
            </a:r>
            <a:r>
              <a:rPr lang="en-US" dirty="0"/>
              <a:t>Decisions based on current data NPS, completion rates, course completion, cert pass ratios, etc. </a:t>
            </a:r>
          </a:p>
          <a:p>
            <a:pPr>
              <a:buFont typeface="Wingdings" panose="05000000000000000000" pitchFamily="2" charset="2"/>
              <a:buChar char="§"/>
            </a:pPr>
            <a:r>
              <a:rPr lang="en-US" b="1" dirty="0"/>
              <a:t>  Strategy Map – </a:t>
            </a:r>
            <a:r>
              <a:rPr lang="en-US" dirty="0"/>
              <a:t>Priorities, initiatives aligned to executive goals, Key KPI goals </a:t>
            </a:r>
          </a:p>
          <a:p>
            <a:pPr>
              <a:buFont typeface="Wingdings" panose="05000000000000000000" pitchFamily="2" charset="2"/>
              <a:buChar char="§"/>
            </a:pPr>
            <a:r>
              <a:rPr lang="en-US" dirty="0"/>
              <a:t> </a:t>
            </a:r>
            <a:r>
              <a:rPr lang="en-US" b="1" dirty="0"/>
              <a:t>Project Plan –  </a:t>
            </a:r>
            <a:r>
              <a:rPr lang="en-US" dirty="0"/>
              <a:t>Collaborative PM tool,  and Deliverable Timeline</a:t>
            </a:r>
          </a:p>
          <a:p>
            <a:pPr>
              <a:buFont typeface="Wingdings" panose="05000000000000000000" pitchFamily="2" charset="2"/>
              <a:buChar char="§"/>
            </a:pPr>
            <a:endParaRPr lang="en-US" sz="2000" b="1" dirty="0"/>
          </a:p>
        </p:txBody>
      </p:sp>
      <p:graphicFrame>
        <p:nvGraphicFramePr>
          <p:cNvPr id="8" name="Diagram 7">
            <a:extLst>
              <a:ext uri="{FF2B5EF4-FFF2-40B4-BE49-F238E27FC236}">
                <a16:creationId xmlns:a16="http://schemas.microsoft.com/office/drawing/2014/main" id="{78989710-8574-A97F-DB79-A2D826C7F7AF}"/>
              </a:ext>
            </a:extLst>
          </p:cNvPr>
          <p:cNvGraphicFramePr/>
          <p:nvPr/>
        </p:nvGraphicFramePr>
        <p:xfrm>
          <a:off x="2032000" y="1910443"/>
          <a:ext cx="8128000" cy="1888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073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Academy Strategy</a:t>
            </a:r>
            <a:br>
              <a:rPr lang="en-US" dirty="0"/>
            </a:br>
            <a:r>
              <a:rPr lang="en-US" sz="3200" dirty="0"/>
              <a:t>Current State Thorough Inspection – Key Areas </a:t>
            </a:r>
            <a:endParaRPr lang="en-US" dirty="0"/>
          </a:p>
        </p:txBody>
      </p:sp>
      <p:grpSp>
        <p:nvGrpSpPr>
          <p:cNvPr id="6" name="Group 5">
            <a:extLst>
              <a:ext uri="{FF2B5EF4-FFF2-40B4-BE49-F238E27FC236}">
                <a16:creationId xmlns:a16="http://schemas.microsoft.com/office/drawing/2014/main" id="{E34F4131-80D6-D182-84E0-127DB51AC60A}"/>
              </a:ext>
            </a:extLst>
          </p:cNvPr>
          <p:cNvGrpSpPr/>
          <p:nvPr/>
        </p:nvGrpSpPr>
        <p:grpSpPr>
          <a:xfrm>
            <a:off x="2331708" y="2005781"/>
            <a:ext cx="6528810" cy="4138106"/>
            <a:chOff x="1188151" y="917831"/>
            <a:chExt cx="9872547" cy="6102280"/>
          </a:xfrm>
        </p:grpSpPr>
        <p:grpSp>
          <p:nvGrpSpPr>
            <p:cNvPr id="9" name="Group 8">
              <a:extLst>
                <a:ext uri="{FF2B5EF4-FFF2-40B4-BE49-F238E27FC236}">
                  <a16:creationId xmlns:a16="http://schemas.microsoft.com/office/drawing/2014/main" id="{EA7CF8E0-BFCF-37F3-2F69-16CAACB2D699}"/>
                </a:ext>
              </a:extLst>
            </p:cNvPr>
            <p:cNvGrpSpPr/>
            <p:nvPr/>
          </p:nvGrpSpPr>
          <p:grpSpPr>
            <a:xfrm>
              <a:off x="1188151" y="917831"/>
              <a:ext cx="9872547" cy="6102280"/>
              <a:chOff x="1188151" y="917831"/>
              <a:chExt cx="9872547" cy="6102280"/>
            </a:xfrm>
          </p:grpSpPr>
          <p:grpSp>
            <p:nvGrpSpPr>
              <p:cNvPr id="154" name="Group 153">
                <a:extLst>
                  <a:ext uri="{FF2B5EF4-FFF2-40B4-BE49-F238E27FC236}">
                    <a16:creationId xmlns:a16="http://schemas.microsoft.com/office/drawing/2014/main" id="{1A057342-42D3-5911-E5CB-EDBA32B865E5}"/>
                  </a:ext>
                </a:extLst>
              </p:cNvPr>
              <p:cNvGrpSpPr/>
              <p:nvPr/>
            </p:nvGrpSpPr>
            <p:grpSpPr>
              <a:xfrm>
                <a:off x="6873951" y="917831"/>
                <a:ext cx="2319700" cy="786273"/>
                <a:chOff x="6873951" y="917831"/>
                <a:chExt cx="2319700" cy="786273"/>
              </a:xfrm>
            </p:grpSpPr>
            <p:sp>
              <p:nvSpPr>
                <p:cNvPr id="176" name="TextBox 175">
                  <a:extLst>
                    <a:ext uri="{FF2B5EF4-FFF2-40B4-BE49-F238E27FC236}">
                      <a16:creationId xmlns:a16="http://schemas.microsoft.com/office/drawing/2014/main" id="{81B472B5-B866-5014-6C0C-33169E641562}"/>
                    </a:ext>
                  </a:extLst>
                </p:cNvPr>
                <p:cNvSpPr txBox="1"/>
                <p:nvPr/>
              </p:nvSpPr>
              <p:spPr>
                <a:xfrm>
                  <a:off x="6873951" y="917831"/>
                  <a:ext cx="1804798" cy="3084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Curriculum Review </a:t>
                  </a:r>
                </a:p>
              </p:txBody>
            </p:sp>
            <p:sp>
              <p:nvSpPr>
                <p:cNvPr id="177" name="TextBox 176">
                  <a:extLst>
                    <a:ext uri="{FF2B5EF4-FFF2-40B4-BE49-F238E27FC236}">
                      <a16:creationId xmlns:a16="http://schemas.microsoft.com/office/drawing/2014/main" id="{C2F55E68-0055-A5BA-4E34-1F2C66A4D5E8}"/>
                    </a:ext>
                  </a:extLst>
                </p:cNvPr>
                <p:cNvSpPr txBox="1"/>
                <p:nvPr/>
              </p:nvSpPr>
              <p:spPr>
                <a:xfrm>
                  <a:off x="6873951" y="1138678"/>
                  <a:ext cx="2319700" cy="565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attention.</a:t>
                  </a:r>
                </a:p>
              </p:txBody>
            </p:sp>
          </p:grpSp>
          <p:grpSp>
            <p:nvGrpSpPr>
              <p:cNvPr id="155" name="Group 154">
                <a:extLst>
                  <a:ext uri="{FF2B5EF4-FFF2-40B4-BE49-F238E27FC236}">
                    <a16:creationId xmlns:a16="http://schemas.microsoft.com/office/drawing/2014/main" id="{0ABC59FC-58BE-2F1E-F173-CAB54DF63253}"/>
                  </a:ext>
                </a:extLst>
              </p:cNvPr>
              <p:cNvGrpSpPr/>
              <p:nvPr/>
            </p:nvGrpSpPr>
            <p:grpSpPr>
              <a:xfrm>
                <a:off x="8305198" y="2097225"/>
                <a:ext cx="2222629" cy="798261"/>
                <a:chOff x="9608908" y="862267"/>
                <a:chExt cx="2222629" cy="798261"/>
              </a:xfrm>
            </p:grpSpPr>
            <p:sp>
              <p:nvSpPr>
                <p:cNvPr id="174" name="TextBox 173">
                  <a:extLst>
                    <a:ext uri="{FF2B5EF4-FFF2-40B4-BE49-F238E27FC236}">
                      <a16:creationId xmlns:a16="http://schemas.microsoft.com/office/drawing/2014/main" id="{773A2455-8D79-9C41-0B69-7E16CCFF5CF9}"/>
                    </a:ext>
                  </a:extLst>
                </p:cNvPr>
                <p:cNvSpPr txBox="1"/>
                <p:nvPr/>
              </p:nvSpPr>
              <p:spPr>
                <a:xfrm>
                  <a:off x="9608908" y="862267"/>
                  <a:ext cx="1842279" cy="3084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Certification Review</a:t>
                  </a:r>
                </a:p>
              </p:txBody>
            </p:sp>
            <p:sp>
              <p:nvSpPr>
                <p:cNvPr id="175" name="TextBox 174">
                  <a:extLst>
                    <a:ext uri="{FF2B5EF4-FFF2-40B4-BE49-F238E27FC236}">
                      <a16:creationId xmlns:a16="http://schemas.microsoft.com/office/drawing/2014/main" id="{EB00A53D-E34F-0364-14E3-A8DE22541FA5}"/>
                    </a:ext>
                  </a:extLst>
                </p:cNvPr>
                <p:cNvSpPr txBox="1"/>
                <p:nvPr/>
              </p:nvSpPr>
              <p:spPr>
                <a:xfrm>
                  <a:off x="9608909" y="1095102"/>
                  <a:ext cx="2222628" cy="565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audience's attention.</a:t>
                  </a:r>
                </a:p>
              </p:txBody>
            </p:sp>
          </p:grpSp>
          <p:grpSp>
            <p:nvGrpSpPr>
              <p:cNvPr id="156" name="Group 155">
                <a:extLst>
                  <a:ext uri="{FF2B5EF4-FFF2-40B4-BE49-F238E27FC236}">
                    <a16:creationId xmlns:a16="http://schemas.microsoft.com/office/drawing/2014/main" id="{146C01FB-2E90-349D-9853-8E839B93DD76}"/>
                  </a:ext>
                </a:extLst>
              </p:cNvPr>
              <p:cNvGrpSpPr/>
              <p:nvPr/>
            </p:nvGrpSpPr>
            <p:grpSpPr>
              <a:xfrm>
                <a:off x="8838069" y="3800960"/>
                <a:ext cx="2222629" cy="798261"/>
                <a:chOff x="9608908" y="862267"/>
                <a:chExt cx="2222629" cy="798261"/>
              </a:xfrm>
            </p:grpSpPr>
            <p:sp>
              <p:nvSpPr>
                <p:cNvPr id="172" name="TextBox 171">
                  <a:extLst>
                    <a:ext uri="{FF2B5EF4-FFF2-40B4-BE49-F238E27FC236}">
                      <a16:creationId xmlns:a16="http://schemas.microsoft.com/office/drawing/2014/main" id="{B5AFA324-A516-C12F-6E17-D13B1CE212B8}"/>
                    </a:ext>
                  </a:extLst>
                </p:cNvPr>
                <p:cNvSpPr txBox="1"/>
                <p:nvPr/>
              </p:nvSpPr>
              <p:spPr>
                <a:xfrm>
                  <a:off x="9608908" y="862267"/>
                  <a:ext cx="1209457" cy="3084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LMS &amp; Apps</a:t>
                  </a:r>
                </a:p>
              </p:txBody>
            </p:sp>
            <p:sp>
              <p:nvSpPr>
                <p:cNvPr id="173" name="TextBox 172">
                  <a:extLst>
                    <a:ext uri="{FF2B5EF4-FFF2-40B4-BE49-F238E27FC236}">
                      <a16:creationId xmlns:a16="http://schemas.microsoft.com/office/drawing/2014/main" id="{A321691F-D88A-C304-2A4C-FC241BF5C688}"/>
                    </a:ext>
                  </a:extLst>
                </p:cNvPr>
                <p:cNvSpPr txBox="1"/>
                <p:nvPr/>
              </p:nvSpPr>
              <p:spPr>
                <a:xfrm>
                  <a:off x="9608909" y="1095102"/>
                  <a:ext cx="2222628" cy="565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p:txBody>
            </p:sp>
          </p:grpSp>
          <p:grpSp>
            <p:nvGrpSpPr>
              <p:cNvPr id="157" name="Group 156">
                <a:extLst>
                  <a:ext uri="{FF2B5EF4-FFF2-40B4-BE49-F238E27FC236}">
                    <a16:creationId xmlns:a16="http://schemas.microsoft.com/office/drawing/2014/main" id="{40EC8005-DDF8-F6F0-7F5E-B9DE515AB206}"/>
                  </a:ext>
                </a:extLst>
              </p:cNvPr>
              <p:cNvGrpSpPr/>
              <p:nvPr/>
            </p:nvGrpSpPr>
            <p:grpSpPr>
              <a:xfrm>
                <a:off x="1644237" y="4775448"/>
                <a:ext cx="2222628" cy="981711"/>
                <a:chOff x="9524547" y="876347"/>
                <a:chExt cx="2222628" cy="981711"/>
              </a:xfrm>
            </p:grpSpPr>
            <p:sp>
              <p:nvSpPr>
                <p:cNvPr id="170" name="TextBox 169">
                  <a:extLst>
                    <a:ext uri="{FF2B5EF4-FFF2-40B4-BE49-F238E27FC236}">
                      <a16:creationId xmlns:a16="http://schemas.microsoft.com/office/drawing/2014/main" id="{531CAA6C-FDBF-B595-55D1-AFA549F05E78}"/>
                    </a:ext>
                  </a:extLst>
                </p:cNvPr>
                <p:cNvSpPr txBox="1"/>
                <p:nvPr/>
              </p:nvSpPr>
              <p:spPr>
                <a:xfrm>
                  <a:off x="10132780" y="876347"/>
                  <a:ext cx="1614395" cy="30841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Teams Alignment</a:t>
                  </a:r>
                </a:p>
              </p:txBody>
            </p:sp>
            <p:sp>
              <p:nvSpPr>
                <p:cNvPr id="171" name="TextBox 170">
                  <a:extLst>
                    <a:ext uri="{FF2B5EF4-FFF2-40B4-BE49-F238E27FC236}">
                      <a16:creationId xmlns:a16="http://schemas.microsoft.com/office/drawing/2014/main" id="{F63094AF-98C4-220C-9D73-9615310997C5}"/>
                    </a:ext>
                  </a:extLst>
                </p:cNvPr>
                <p:cNvSpPr txBox="1"/>
                <p:nvPr/>
              </p:nvSpPr>
              <p:spPr>
                <a:xfrm>
                  <a:off x="9524547" y="1109182"/>
                  <a:ext cx="2222628" cy="74887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Adapt it to your</a:t>
                  </a:r>
                </a:p>
              </p:txBody>
            </p:sp>
          </p:grpSp>
          <p:grpSp>
            <p:nvGrpSpPr>
              <p:cNvPr id="158" name="Group 157">
                <a:extLst>
                  <a:ext uri="{FF2B5EF4-FFF2-40B4-BE49-F238E27FC236}">
                    <a16:creationId xmlns:a16="http://schemas.microsoft.com/office/drawing/2014/main" id="{6B7C63E8-2213-3D32-CB35-52F5B28D8B9A}"/>
                  </a:ext>
                </a:extLst>
              </p:cNvPr>
              <p:cNvGrpSpPr/>
              <p:nvPr/>
            </p:nvGrpSpPr>
            <p:grpSpPr>
              <a:xfrm>
                <a:off x="7971842" y="5704262"/>
                <a:ext cx="2677569" cy="798261"/>
                <a:chOff x="9594481" y="862267"/>
                <a:chExt cx="2677569" cy="798261"/>
              </a:xfrm>
            </p:grpSpPr>
            <p:sp>
              <p:nvSpPr>
                <p:cNvPr id="168" name="TextBox 167">
                  <a:extLst>
                    <a:ext uri="{FF2B5EF4-FFF2-40B4-BE49-F238E27FC236}">
                      <a16:creationId xmlns:a16="http://schemas.microsoft.com/office/drawing/2014/main" id="{6D40FE08-D541-D1D4-6D81-9895293B5605}"/>
                    </a:ext>
                  </a:extLst>
                </p:cNvPr>
                <p:cNvSpPr txBox="1"/>
                <p:nvPr/>
              </p:nvSpPr>
              <p:spPr>
                <a:xfrm>
                  <a:off x="9594481" y="862267"/>
                  <a:ext cx="2677569" cy="3084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Development Process Review </a:t>
                  </a:r>
                </a:p>
              </p:txBody>
            </p:sp>
            <p:sp>
              <p:nvSpPr>
                <p:cNvPr id="169" name="TextBox 168">
                  <a:extLst>
                    <a:ext uri="{FF2B5EF4-FFF2-40B4-BE49-F238E27FC236}">
                      <a16:creationId xmlns:a16="http://schemas.microsoft.com/office/drawing/2014/main" id="{4CE7D925-37EC-DC2D-6CF9-1F120FDA3113}"/>
                    </a:ext>
                  </a:extLst>
                </p:cNvPr>
                <p:cNvSpPr txBox="1"/>
                <p:nvPr/>
              </p:nvSpPr>
              <p:spPr>
                <a:xfrm>
                  <a:off x="9608909" y="1095102"/>
                  <a:ext cx="2222628" cy="565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p:txBody>
            </p:sp>
          </p:grpSp>
          <p:grpSp>
            <p:nvGrpSpPr>
              <p:cNvPr id="159" name="Group 158">
                <a:extLst>
                  <a:ext uri="{FF2B5EF4-FFF2-40B4-BE49-F238E27FC236}">
                    <a16:creationId xmlns:a16="http://schemas.microsoft.com/office/drawing/2014/main" id="{33D16E80-311E-3F11-9BAB-FD3669A9657A}"/>
                  </a:ext>
                </a:extLst>
              </p:cNvPr>
              <p:cNvGrpSpPr/>
              <p:nvPr/>
            </p:nvGrpSpPr>
            <p:grpSpPr>
              <a:xfrm>
                <a:off x="3359410" y="6038400"/>
                <a:ext cx="2222630" cy="981711"/>
                <a:chOff x="9398622" y="751213"/>
                <a:chExt cx="2222630" cy="981711"/>
              </a:xfrm>
            </p:grpSpPr>
            <p:sp>
              <p:nvSpPr>
                <p:cNvPr id="166" name="TextBox 165">
                  <a:extLst>
                    <a:ext uri="{FF2B5EF4-FFF2-40B4-BE49-F238E27FC236}">
                      <a16:creationId xmlns:a16="http://schemas.microsoft.com/office/drawing/2014/main" id="{AC2E7B34-B227-04B8-E488-1E0BA0A903EE}"/>
                    </a:ext>
                  </a:extLst>
                </p:cNvPr>
                <p:cNvSpPr txBox="1"/>
                <p:nvPr/>
              </p:nvSpPr>
              <p:spPr>
                <a:xfrm>
                  <a:off x="9434506" y="751213"/>
                  <a:ext cx="2186746" cy="30841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Communication Review </a:t>
                  </a:r>
                </a:p>
              </p:txBody>
            </p:sp>
            <p:sp>
              <p:nvSpPr>
                <p:cNvPr id="167" name="TextBox 166">
                  <a:extLst>
                    <a:ext uri="{FF2B5EF4-FFF2-40B4-BE49-F238E27FC236}">
                      <a16:creationId xmlns:a16="http://schemas.microsoft.com/office/drawing/2014/main" id="{6100F188-A1BF-2DBB-8B61-CF721FBA720C}"/>
                    </a:ext>
                  </a:extLst>
                </p:cNvPr>
                <p:cNvSpPr txBox="1"/>
                <p:nvPr/>
              </p:nvSpPr>
              <p:spPr>
                <a:xfrm>
                  <a:off x="9398622" y="984048"/>
                  <a:ext cx="2222628" cy="74887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Adapt it to your</a:t>
                  </a:r>
                </a:p>
              </p:txBody>
            </p:sp>
          </p:grpSp>
          <p:grpSp>
            <p:nvGrpSpPr>
              <p:cNvPr id="160" name="Group 159">
                <a:extLst>
                  <a:ext uri="{FF2B5EF4-FFF2-40B4-BE49-F238E27FC236}">
                    <a16:creationId xmlns:a16="http://schemas.microsoft.com/office/drawing/2014/main" id="{8FDD2ACB-A560-CC14-0020-BC89B6020EA2}"/>
                  </a:ext>
                </a:extLst>
              </p:cNvPr>
              <p:cNvGrpSpPr/>
              <p:nvPr/>
            </p:nvGrpSpPr>
            <p:grpSpPr>
              <a:xfrm>
                <a:off x="1188151" y="3073691"/>
                <a:ext cx="2222628" cy="981711"/>
                <a:chOff x="9445265" y="1015628"/>
                <a:chExt cx="2222628" cy="981711"/>
              </a:xfrm>
            </p:grpSpPr>
            <p:sp>
              <p:nvSpPr>
                <p:cNvPr id="164" name="TextBox 163">
                  <a:extLst>
                    <a:ext uri="{FF2B5EF4-FFF2-40B4-BE49-F238E27FC236}">
                      <a16:creationId xmlns:a16="http://schemas.microsoft.com/office/drawing/2014/main" id="{24EB8123-30D7-0A96-2D09-724BDEF20B1E}"/>
                    </a:ext>
                  </a:extLst>
                </p:cNvPr>
                <p:cNvSpPr txBox="1"/>
                <p:nvPr/>
              </p:nvSpPr>
              <p:spPr>
                <a:xfrm>
                  <a:off x="10900069" y="1015628"/>
                  <a:ext cx="767824" cy="30841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People</a:t>
                  </a:r>
                </a:p>
              </p:txBody>
            </p:sp>
            <p:sp>
              <p:nvSpPr>
                <p:cNvPr id="165" name="TextBox 164">
                  <a:extLst>
                    <a:ext uri="{FF2B5EF4-FFF2-40B4-BE49-F238E27FC236}">
                      <a16:creationId xmlns:a16="http://schemas.microsoft.com/office/drawing/2014/main" id="{6A00DA10-AB70-1E51-F192-7D929D9867A1}"/>
                    </a:ext>
                  </a:extLst>
                </p:cNvPr>
                <p:cNvSpPr txBox="1"/>
                <p:nvPr/>
              </p:nvSpPr>
              <p:spPr>
                <a:xfrm>
                  <a:off x="9445265" y="1248463"/>
                  <a:ext cx="2222628" cy="74887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Adapt it to your</a:t>
                  </a:r>
                </a:p>
              </p:txBody>
            </p:sp>
          </p:grpSp>
          <p:grpSp>
            <p:nvGrpSpPr>
              <p:cNvPr id="161" name="Group 160">
                <a:extLst>
                  <a:ext uri="{FF2B5EF4-FFF2-40B4-BE49-F238E27FC236}">
                    <a16:creationId xmlns:a16="http://schemas.microsoft.com/office/drawing/2014/main" id="{FEAB5BDB-7282-90BA-94E5-67130D7F1CAA}"/>
                  </a:ext>
                </a:extLst>
              </p:cNvPr>
              <p:cNvGrpSpPr/>
              <p:nvPr/>
            </p:nvGrpSpPr>
            <p:grpSpPr>
              <a:xfrm>
                <a:off x="1754517" y="1382234"/>
                <a:ext cx="2294620" cy="798262"/>
                <a:chOff x="9498516" y="626910"/>
                <a:chExt cx="2294620" cy="798262"/>
              </a:xfrm>
            </p:grpSpPr>
            <p:sp>
              <p:nvSpPr>
                <p:cNvPr id="162" name="TextBox 161">
                  <a:extLst>
                    <a:ext uri="{FF2B5EF4-FFF2-40B4-BE49-F238E27FC236}">
                      <a16:creationId xmlns:a16="http://schemas.microsoft.com/office/drawing/2014/main" id="{BE9FEF48-CF64-5C67-B82D-DDF0AF35D5C7}"/>
                    </a:ext>
                  </a:extLst>
                </p:cNvPr>
                <p:cNvSpPr txBox="1"/>
                <p:nvPr/>
              </p:nvSpPr>
              <p:spPr>
                <a:xfrm>
                  <a:off x="9498516" y="626910"/>
                  <a:ext cx="2294620" cy="30841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t>Executive Plan Alignment</a:t>
                  </a:r>
                </a:p>
              </p:txBody>
            </p:sp>
            <p:sp>
              <p:nvSpPr>
                <p:cNvPr id="163" name="TextBox 162">
                  <a:extLst>
                    <a:ext uri="{FF2B5EF4-FFF2-40B4-BE49-F238E27FC236}">
                      <a16:creationId xmlns:a16="http://schemas.microsoft.com/office/drawing/2014/main" id="{224659C0-5205-FAF2-2E5D-AD0D2F71863A}"/>
                    </a:ext>
                  </a:extLst>
                </p:cNvPr>
                <p:cNvSpPr txBox="1"/>
                <p:nvPr/>
              </p:nvSpPr>
              <p:spPr>
                <a:xfrm>
                  <a:off x="9570508" y="859745"/>
                  <a:ext cx="2222628" cy="56542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This slide is 100% editable. </a:t>
                  </a:r>
                </a:p>
              </p:txBody>
            </p:sp>
          </p:grpSp>
        </p:grpSp>
        <p:grpSp>
          <p:nvGrpSpPr>
            <p:cNvPr id="10" name="Group 9">
              <a:extLst>
                <a:ext uri="{FF2B5EF4-FFF2-40B4-BE49-F238E27FC236}">
                  <a16:creationId xmlns:a16="http://schemas.microsoft.com/office/drawing/2014/main" id="{B8D0F560-1573-82BF-13E2-653896DC0960}"/>
                </a:ext>
              </a:extLst>
            </p:cNvPr>
            <p:cNvGrpSpPr/>
            <p:nvPr/>
          </p:nvGrpSpPr>
          <p:grpSpPr>
            <a:xfrm>
              <a:off x="3445427" y="1120877"/>
              <a:ext cx="5310043" cy="5310040"/>
              <a:chOff x="3445427" y="1120877"/>
              <a:chExt cx="5310043" cy="5310040"/>
            </a:xfrm>
          </p:grpSpPr>
          <p:grpSp>
            <p:nvGrpSpPr>
              <p:cNvPr id="11" name="Group 10">
                <a:extLst>
                  <a:ext uri="{FF2B5EF4-FFF2-40B4-BE49-F238E27FC236}">
                    <a16:creationId xmlns:a16="http://schemas.microsoft.com/office/drawing/2014/main" id="{3DC089C0-FDC1-A492-0594-4903D83C51DA}"/>
                  </a:ext>
                </a:extLst>
              </p:cNvPr>
              <p:cNvGrpSpPr/>
              <p:nvPr/>
            </p:nvGrpSpPr>
            <p:grpSpPr>
              <a:xfrm>
                <a:off x="5449822" y="1120877"/>
                <a:ext cx="1301253" cy="2137808"/>
                <a:chOff x="5449822" y="1120877"/>
                <a:chExt cx="1301253" cy="2137808"/>
              </a:xfrm>
            </p:grpSpPr>
            <p:grpSp>
              <p:nvGrpSpPr>
                <p:cNvPr id="138" name="Group 137">
                  <a:extLst>
                    <a:ext uri="{FF2B5EF4-FFF2-40B4-BE49-F238E27FC236}">
                      <a16:creationId xmlns:a16="http://schemas.microsoft.com/office/drawing/2014/main" id="{BB734077-3E9F-5C75-3C5E-3E21D9DD7804}"/>
                    </a:ext>
                  </a:extLst>
                </p:cNvPr>
                <p:cNvGrpSpPr/>
                <p:nvPr/>
              </p:nvGrpSpPr>
              <p:grpSpPr>
                <a:xfrm>
                  <a:off x="5713027" y="1252433"/>
                  <a:ext cx="1038048" cy="2006252"/>
                  <a:chOff x="5713027" y="1252433"/>
                  <a:chExt cx="1038048" cy="2006252"/>
                </a:xfrm>
              </p:grpSpPr>
              <p:grpSp>
                <p:nvGrpSpPr>
                  <p:cNvPr id="146" name="Group 145">
                    <a:extLst>
                      <a:ext uri="{FF2B5EF4-FFF2-40B4-BE49-F238E27FC236}">
                        <a16:creationId xmlns:a16="http://schemas.microsoft.com/office/drawing/2014/main" id="{165571B5-0737-B51B-83C5-934C109CA545}"/>
                      </a:ext>
                    </a:extLst>
                  </p:cNvPr>
                  <p:cNvGrpSpPr/>
                  <p:nvPr/>
                </p:nvGrpSpPr>
                <p:grpSpPr>
                  <a:xfrm>
                    <a:off x="5713027" y="2220935"/>
                    <a:ext cx="738694" cy="1037750"/>
                    <a:chOff x="5873556" y="2210168"/>
                    <a:chExt cx="865941" cy="1216513"/>
                  </a:xfrm>
                  <a:solidFill>
                    <a:srgbClr val="479BE7"/>
                  </a:solidFill>
                </p:grpSpPr>
                <p:sp>
                  <p:nvSpPr>
                    <p:cNvPr id="150" name="Rectangle 6">
                      <a:extLst>
                        <a:ext uri="{FF2B5EF4-FFF2-40B4-BE49-F238E27FC236}">
                          <a16:creationId xmlns:a16="http://schemas.microsoft.com/office/drawing/2014/main" id="{D4B51881-9DAC-C7CE-2FC8-D2DFE1A204CF}"/>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1" name="Group 150">
                      <a:extLst>
                        <a:ext uri="{FF2B5EF4-FFF2-40B4-BE49-F238E27FC236}">
                          <a16:creationId xmlns:a16="http://schemas.microsoft.com/office/drawing/2014/main" id="{ED0A3903-0046-73FB-8CA2-1A86A3126898}"/>
                        </a:ext>
                      </a:extLst>
                    </p:cNvPr>
                    <p:cNvGrpSpPr/>
                    <p:nvPr/>
                  </p:nvGrpSpPr>
                  <p:grpSpPr>
                    <a:xfrm>
                      <a:off x="5981555" y="2779540"/>
                      <a:ext cx="647142" cy="647141"/>
                      <a:chOff x="6059673" y="2766506"/>
                      <a:chExt cx="647142" cy="647141"/>
                    </a:xfrm>
                    <a:grpFill/>
                  </p:grpSpPr>
                  <p:sp>
                    <p:nvSpPr>
                      <p:cNvPr id="152" name="Oval 151">
                        <a:extLst>
                          <a:ext uri="{FF2B5EF4-FFF2-40B4-BE49-F238E27FC236}">
                            <a16:creationId xmlns:a16="http://schemas.microsoft.com/office/drawing/2014/main" id="{A22D1136-C82C-7456-D31E-4E2E85A56642}"/>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3" name="Circle: Hollow 152">
                        <a:extLst>
                          <a:ext uri="{FF2B5EF4-FFF2-40B4-BE49-F238E27FC236}">
                            <a16:creationId xmlns:a16="http://schemas.microsoft.com/office/drawing/2014/main" id="{D6A8ADDA-E50C-6D7C-714E-076CAECC2D6A}"/>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47" name="Group 146">
                    <a:extLst>
                      <a:ext uri="{FF2B5EF4-FFF2-40B4-BE49-F238E27FC236}">
                        <a16:creationId xmlns:a16="http://schemas.microsoft.com/office/drawing/2014/main" id="{A8C56013-8795-22DE-6341-F2AB59029CEB}"/>
                      </a:ext>
                    </a:extLst>
                  </p:cNvPr>
                  <p:cNvGrpSpPr/>
                  <p:nvPr/>
                </p:nvGrpSpPr>
                <p:grpSpPr>
                  <a:xfrm rot="2500209">
                    <a:off x="6185889" y="1252433"/>
                    <a:ext cx="565186" cy="104560"/>
                    <a:chOff x="3306532" y="526654"/>
                    <a:chExt cx="1843610" cy="341072"/>
                  </a:xfrm>
                  <a:solidFill>
                    <a:srgbClr val="186AB4"/>
                  </a:solidFill>
                </p:grpSpPr>
                <p:sp>
                  <p:nvSpPr>
                    <p:cNvPr id="148" name="Freeform: Shape 147">
                      <a:extLst>
                        <a:ext uri="{FF2B5EF4-FFF2-40B4-BE49-F238E27FC236}">
                          <a16:creationId xmlns:a16="http://schemas.microsoft.com/office/drawing/2014/main" id="{7FC1A256-99E7-2486-78E3-765531C56293}"/>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9" name="Freeform: Shape 148">
                      <a:extLst>
                        <a:ext uri="{FF2B5EF4-FFF2-40B4-BE49-F238E27FC236}">
                          <a16:creationId xmlns:a16="http://schemas.microsoft.com/office/drawing/2014/main" id="{3EB87818-EE23-7554-D81D-EB060D1D06AA}"/>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139" name="Group 138">
                  <a:extLst>
                    <a:ext uri="{FF2B5EF4-FFF2-40B4-BE49-F238E27FC236}">
                      <a16:creationId xmlns:a16="http://schemas.microsoft.com/office/drawing/2014/main" id="{E49AEB0B-4DE5-0988-3136-0066C84AD21C}"/>
                    </a:ext>
                  </a:extLst>
                </p:cNvPr>
                <p:cNvGrpSpPr/>
                <p:nvPr/>
              </p:nvGrpSpPr>
              <p:grpSpPr>
                <a:xfrm>
                  <a:off x="5449822" y="1120877"/>
                  <a:ext cx="1265105" cy="1265102"/>
                  <a:chOff x="5449822" y="1120877"/>
                  <a:chExt cx="1265105" cy="1265102"/>
                </a:xfrm>
                <a:solidFill>
                  <a:srgbClr val="479BE7"/>
                </a:solidFill>
              </p:grpSpPr>
              <p:grpSp>
                <p:nvGrpSpPr>
                  <p:cNvPr id="140" name="Group 139">
                    <a:extLst>
                      <a:ext uri="{FF2B5EF4-FFF2-40B4-BE49-F238E27FC236}">
                        <a16:creationId xmlns:a16="http://schemas.microsoft.com/office/drawing/2014/main" id="{F745353B-813B-DC69-D97B-A491E2AAD3E7}"/>
                      </a:ext>
                    </a:extLst>
                  </p:cNvPr>
                  <p:cNvGrpSpPr/>
                  <p:nvPr/>
                </p:nvGrpSpPr>
                <p:grpSpPr>
                  <a:xfrm>
                    <a:off x="5449822" y="1120877"/>
                    <a:ext cx="1265105" cy="1265102"/>
                    <a:chOff x="5449822" y="1120877"/>
                    <a:chExt cx="1265105" cy="1265102"/>
                  </a:xfrm>
                  <a:grpFill/>
                </p:grpSpPr>
                <p:sp>
                  <p:nvSpPr>
                    <p:cNvPr id="144" name="Oval 143">
                      <a:extLst>
                        <a:ext uri="{FF2B5EF4-FFF2-40B4-BE49-F238E27FC236}">
                          <a16:creationId xmlns:a16="http://schemas.microsoft.com/office/drawing/2014/main" id="{E4A01A59-DA37-010A-DEAF-A75BBB576418}"/>
                        </a:ext>
                      </a:extLst>
                    </p:cNvPr>
                    <p:cNvSpPr/>
                    <p:nvPr/>
                  </p:nvSpPr>
                  <p:spPr>
                    <a:xfrm>
                      <a:off x="5449822" y="1120877"/>
                      <a:ext cx="1265105" cy="1265102"/>
                    </a:xfrm>
                    <a:prstGeom prst="ellipse">
                      <a:avLst/>
                    </a:prstGeom>
                    <a:solidFill>
                      <a:srgbClr val="F2F2F2"/>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5" name="Freeform: Shape 144">
                      <a:extLst>
                        <a:ext uri="{FF2B5EF4-FFF2-40B4-BE49-F238E27FC236}">
                          <a16:creationId xmlns:a16="http://schemas.microsoft.com/office/drawing/2014/main" id="{A7EB23C0-7123-62D6-3EF7-1DA92A53284E}"/>
                        </a:ext>
                      </a:extLst>
                    </p:cNvPr>
                    <p:cNvSpPr/>
                    <p:nvPr/>
                  </p:nvSpPr>
                  <p:spPr>
                    <a:xfrm>
                      <a:off x="5855352" y="1521557"/>
                      <a:ext cx="454044" cy="463742"/>
                    </a:xfrm>
                    <a:custGeom>
                      <a:avLst/>
                      <a:gdLst>
                        <a:gd name="connsiteX0" fmla="*/ 491328 w 857250"/>
                        <a:gd name="connsiteY0" fmla="*/ 744121 h 875559"/>
                        <a:gd name="connsiteX1" fmla="*/ 476764 w 857250"/>
                        <a:gd name="connsiteY1" fmla="*/ 750150 h 875559"/>
                        <a:gd name="connsiteX2" fmla="*/ 476783 w 857250"/>
                        <a:gd name="connsiteY2" fmla="*/ 779335 h 875559"/>
                        <a:gd name="connsiteX3" fmla="*/ 491366 w 857250"/>
                        <a:gd name="connsiteY3" fmla="*/ 785364 h 875559"/>
                        <a:gd name="connsiteX4" fmla="*/ 505958 w 857250"/>
                        <a:gd name="connsiteY4" fmla="*/ 779316 h 875559"/>
                        <a:gd name="connsiteX5" fmla="*/ 505930 w 857250"/>
                        <a:gd name="connsiteY5" fmla="*/ 750217 h 875559"/>
                        <a:gd name="connsiteX6" fmla="*/ 491328 w 857250"/>
                        <a:gd name="connsiteY6" fmla="*/ 744121 h 875559"/>
                        <a:gd name="connsiteX7" fmla="*/ 217046 w 857250"/>
                        <a:gd name="connsiteY7" fmla="*/ 534571 h 875559"/>
                        <a:gd name="connsiteX8" fmla="*/ 245144 w 857250"/>
                        <a:gd name="connsiteY8" fmla="*/ 574775 h 875559"/>
                        <a:gd name="connsiteX9" fmla="*/ 254343 w 857250"/>
                        <a:gd name="connsiteY9" fmla="*/ 579932 h 875559"/>
                        <a:gd name="connsiteX10" fmla="*/ 257795 w 857250"/>
                        <a:gd name="connsiteY10" fmla="*/ 582869 h 875559"/>
                        <a:gd name="connsiteX11" fmla="*/ 263077 w 857250"/>
                        <a:gd name="connsiteY11" fmla="*/ 584828 h 875559"/>
                        <a:gd name="connsiteX12" fmla="*/ 272276 w 857250"/>
                        <a:gd name="connsiteY12" fmla="*/ 589986 h 875559"/>
                        <a:gd name="connsiteX13" fmla="*/ 306009 w 857250"/>
                        <a:gd name="connsiteY13" fmla="*/ 600770 h 875559"/>
                        <a:gd name="connsiteX14" fmla="*/ 361131 w 857250"/>
                        <a:gd name="connsiteY14" fmla="*/ 690352 h 875559"/>
                        <a:gd name="connsiteX15" fmla="*/ 361139 w 857250"/>
                        <a:gd name="connsiteY15" fmla="*/ 690340 h 875559"/>
                        <a:gd name="connsiteX16" fmla="*/ 306019 w 857250"/>
                        <a:gd name="connsiteY16" fmla="*/ 600760 h 875559"/>
                        <a:gd name="connsiteX17" fmla="*/ 263077 w 857250"/>
                        <a:gd name="connsiteY17" fmla="*/ 584828 h 875559"/>
                        <a:gd name="connsiteX18" fmla="*/ 254343 w 857250"/>
                        <a:gd name="connsiteY18" fmla="*/ 579932 h 875559"/>
                        <a:gd name="connsiteX19" fmla="*/ 226213 w 857250"/>
                        <a:gd name="connsiteY19" fmla="*/ 556002 h 875559"/>
                        <a:gd name="connsiteX20" fmla="*/ 217061 w 857250"/>
                        <a:gd name="connsiteY20" fmla="*/ 534572 h 875559"/>
                        <a:gd name="connsiteX21" fmla="*/ 260937 w 857250"/>
                        <a:gd name="connsiteY21" fmla="*/ 504539 h 875559"/>
                        <a:gd name="connsiteX22" fmla="*/ 282121 w 857250"/>
                        <a:gd name="connsiteY22" fmla="*/ 548620 h 875559"/>
                        <a:gd name="connsiteX23" fmla="*/ 282140 w 857250"/>
                        <a:gd name="connsiteY23" fmla="*/ 548630 h 875559"/>
                        <a:gd name="connsiteX24" fmla="*/ 260959 w 857250"/>
                        <a:gd name="connsiteY24" fmla="*/ 504554 h 875559"/>
                        <a:gd name="connsiteX25" fmla="*/ 750179 w 857250"/>
                        <a:gd name="connsiteY25" fmla="*/ 398859 h 875559"/>
                        <a:gd name="connsiteX26" fmla="*/ 769486 w 857250"/>
                        <a:gd name="connsiteY26" fmla="*/ 418137 h 875559"/>
                        <a:gd name="connsiteX27" fmla="*/ 721509 w 857250"/>
                        <a:gd name="connsiteY27" fmla="*/ 466105 h 875559"/>
                        <a:gd name="connsiteX28" fmla="*/ 721518 w 857250"/>
                        <a:gd name="connsiteY28" fmla="*/ 505977 h 875559"/>
                        <a:gd name="connsiteX29" fmla="*/ 750179 w 857250"/>
                        <a:gd name="connsiteY29" fmla="*/ 534571 h 875559"/>
                        <a:gd name="connsiteX30" fmla="*/ 789956 w 857250"/>
                        <a:gd name="connsiteY30" fmla="*/ 534571 h 875559"/>
                        <a:gd name="connsiteX31" fmla="*/ 837962 w 857250"/>
                        <a:gd name="connsiteY31" fmla="*/ 486603 h 875559"/>
                        <a:gd name="connsiteX32" fmla="*/ 857250 w 857250"/>
                        <a:gd name="connsiteY32" fmla="*/ 505920 h 875559"/>
                        <a:gd name="connsiteX33" fmla="*/ 827189 w 857250"/>
                        <a:gd name="connsiteY33" fmla="*/ 574614 h 875559"/>
                        <a:gd name="connsiteX34" fmla="*/ 754437 w 857250"/>
                        <a:gd name="connsiteY34" fmla="*/ 604704 h 875559"/>
                        <a:gd name="connsiteX35" fmla="*/ 718299 w 857250"/>
                        <a:gd name="connsiteY35" fmla="*/ 598169 h 875559"/>
                        <a:gd name="connsiteX36" fmla="*/ 521560 w 857250"/>
                        <a:gd name="connsiteY36" fmla="*/ 794946 h 875559"/>
                        <a:gd name="connsiteX37" fmla="*/ 491433 w 857250"/>
                        <a:gd name="connsiteY37" fmla="*/ 807453 h 875559"/>
                        <a:gd name="connsiteX38" fmla="*/ 461191 w 857250"/>
                        <a:gd name="connsiteY38" fmla="*/ 794946 h 875559"/>
                        <a:gd name="connsiteX39" fmla="*/ 461191 w 857250"/>
                        <a:gd name="connsiteY39" fmla="*/ 734586 h 875559"/>
                        <a:gd name="connsiteX40" fmla="*/ 657949 w 857250"/>
                        <a:gd name="connsiteY40" fmla="*/ 537838 h 875559"/>
                        <a:gd name="connsiteX41" fmla="*/ 681542 w 857250"/>
                        <a:gd name="connsiteY41" fmla="*/ 428920 h 875559"/>
                        <a:gd name="connsiteX42" fmla="*/ 750179 w 857250"/>
                        <a:gd name="connsiteY42" fmla="*/ 398859 h 875559"/>
                        <a:gd name="connsiteX43" fmla="*/ 169621 w 857250"/>
                        <a:gd name="connsiteY43" fmla="*/ 282978 h 875559"/>
                        <a:gd name="connsiteX44" fmla="*/ 201930 w 857250"/>
                        <a:gd name="connsiteY44" fmla="*/ 282978 h 875559"/>
                        <a:gd name="connsiteX45" fmla="*/ 202035 w 857250"/>
                        <a:gd name="connsiteY45" fmla="*/ 289436 h 875559"/>
                        <a:gd name="connsiteX46" fmla="*/ 202835 w 857250"/>
                        <a:gd name="connsiteY46" fmla="*/ 313715 h 875559"/>
                        <a:gd name="connsiteX47" fmla="*/ 232353 w 857250"/>
                        <a:gd name="connsiteY47" fmla="*/ 424929 h 875559"/>
                        <a:gd name="connsiteX48" fmla="*/ 361121 w 857250"/>
                        <a:gd name="connsiteY48" fmla="*/ 520712 h 875559"/>
                        <a:gd name="connsiteX49" fmla="*/ 489909 w 857250"/>
                        <a:gd name="connsiteY49" fmla="*/ 424929 h 875559"/>
                        <a:gd name="connsiteX50" fmla="*/ 519417 w 857250"/>
                        <a:gd name="connsiteY50" fmla="*/ 313715 h 875559"/>
                        <a:gd name="connsiteX51" fmla="*/ 520236 w 857250"/>
                        <a:gd name="connsiteY51" fmla="*/ 289436 h 875559"/>
                        <a:gd name="connsiteX52" fmla="*/ 520341 w 857250"/>
                        <a:gd name="connsiteY52" fmla="*/ 282978 h 875559"/>
                        <a:gd name="connsiteX53" fmla="*/ 552640 w 857250"/>
                        <a:gd name="connsiteY53" fmla="*/ 282978 h 875559"/>
                        <a:gd name="connsiteX54" fmla="*/ 552850 w 857250"/>
                        <a:gd name="connsiteY54" fmla="*/ 343985 h 875559"/>
                        <a:gd name="connsiteX55" fmla="*/ 623773 w 857250"/>
                        <a:gd name="connsiteY55" fmla="*/ 544496 h 875559"/>
                        <a:gd name="connsiteX56" fmla="*/ 620535 w 857250"/>
                        <a:gd name="connsiteY56" fmla="*/ 547735 h 875559"/>
                        <a:gd name="connsiteX57" fmla="*/ 620534 w 857250"/>
                        <a:gd name="connsiteY57" fmla="*/ 547735 h 875559"/>
                        <a:gd name="connsiteX58" fmla="*/ 606847 w 857250"/>
                        <a:gd name="connsiteY58" fmla="*/ 561422 h 875559"/>
                        <a:gd name="connsiteX59" fmla="*/ 555607 w 857250"/>
                        <a:gd name="connsiteY59" fmla="*/ 538282 h 875559"/>
                        <a:gd name="connsiteX60" fmla="*/ 555564 w 857250"/>
                        <a:gd name="connsiteY60" fmla="*/ 538276 h 875559"/>
                        <a:gd name="connsiteX61" fmla="*/ 606847 w 857250"/>
                        <a:gd name="connsiteY61" fmla="*/ 561432 h 875559"/>
                        <a:gd name="connsiteX62" fmla="*/ 447437 w 857250"/>
                        <a:gd name="connsiteY62" fmla="*/ 720833 h 875559"/>
                        <a:gd name="connsiteX63" fmla="*/ 447437 w 857250"/>
                        <a:gd name="connsiteY63" fmla="*/ 808710 h 875559"/>
                        <a:gd name="connsiteX64" fmla="*/ 491433 w 857250"/>
                        <a:gd name="connsiteY64" fmla="*/ 826912 h 875559"/>
                        <a:gd name="connsiteX65" fmla="*/ 535343 w 857250"/>
                        <a:gd name="connsiteY65" fmla="*/ 808672 h 875559"/>
                        <a:gd name="connsiteX66" fmla="*/ 692858 w 857250"/>
                        <a:gd name="connsiteY66" fmla="*/ 651129 h 875559"/>
                        <a:gd name="connsiteX67" fmla="*/ 722252 w 857250"/>
                        <a:gd name="connsiteY67" fmla="*/ 765571 h 875559"/>
                        <a:gd name="connsiteX68" fmla="*/ 483879 w 857250"/>
                        <a:gd name="connsiteY68" fmla="*/ 873975 h 875559"/>
                        <a:gd name="connsiteX69" fmla="*/ 361131 w 857250"/>
                        <a:gd name="connsiteY69" fmla="*/ 873975 h 875559"/>
                        <a:gd name="connsiteX70" fmla="*/ 238391 w 857250"/>
                        <a:gd name="connsiteY70" fmla="*/ 873975 h 875559"/>
                        <a:gd name="connsiteX71" fmla="*/ 0 w 857250"/>
                        <a:gd name="connsiteY71" fmla="*/ 765571 h 875559"/>
                        <a:gd name="connsiteX72" fmla="*/ 166687 w 857250"/>
                        <a:gd name="connsiteY72" fmla="*/ 538267 h 875559"/>
                        <a:gd name="connsiteX73" fmla="*/ 89906 w 857250"/>
                        <a:gd name="connsiteY73" fmla="*/ 549897 h 875559"/>
                        <a:gd name="connsiteX74" fmla="*/ 169402 w 857250"/>
                        <a:gd name="connsiteY74" fmla="*/ 343985 h 875559"/>
                        <a:gd name="connsiteX75" fmla="*/ 169621 w 857250"/>
                        <a:gd name="connsiteY75" fmla="*/ 282978 h 875559"/>
                        <a:gd name="connsiteX76" fmla="*/ 334737 w 857250"/>
                        <a:gd name="connsiteY76" fmla="*/ 0 h 875559"/>
                        <a:gd name="connsiteX77" fmla="*/ 387506 w 857250"/>
                        <a:gd name="connsiteY77" fmla="*/ 0 h 875559"/>
                        <a:gd name="connsiteX78" fmla="*/ 419205 w 857250"/>
                        <a:gd name="connsiteY78" fmla="*/ 17592 h 875559"/>
                        <a:gd name="connsiteX79" fmla="*/ 412556 w 857250"/>
                        <a:gd name="connsiteY79" fmla="*/ 55292 h 875559"/>
                        <a:gd name="connsiteX80" fmla="*/ 401793 w 857250"/>
                        <a:gd name="connsiteY80" fmla="*/ 116395 h 875559"/>
                        <a:gd name="connsiteX81" fmla="*/ 401612 w 857250"/>
                        <a:gd name="connsiteY81" fmla="*/ 117386 h 875559"/>
                        <a:gd name="connsiteX82" fmla="*/ 412147 w 857250"/>
                        <a:gd name="connsiteY82" fmla="*/ 133616 h 875559"/>
                        <a:gd name="connsiteX83" fmla="*/ 413166 w 857250"/>
                        <a:gd name="connsiteY83" fmla="*/ 133902 h 875559"/>
                        <a:gd name="connsiteX84" fmla="*/ 415652 w 857250"/>
                        <a:gd name="connsiteY84" fmla="*/ 134131 h 875559"/>
                        <a:gd name="connsiteX85" fmla="*/ 429663 w 857250"/>
                        <a:gd name="connsiteY85" fmla="*/ 122348 h 875559"/>
                        <a:gd name="connsiteX86" fmla="*/ 439626 w 857250"/>
                        <a:gd name="connsiteY86" fmla="*/ 65837 h 875559"/>
                        <a:gd name="connsiteX87" fmla="*/ 445065 w 857250"/>
                        <a:gd name="connsiteY87" fmla="*/ 34985 h 875559"/>
                        <a:gd name="connsiteX88" fmla="*/ 547040 w 857250"/>
                        <a:gd name="connsiteY88" fmla="*/ 200863 h 875559"/>
                        <a:gd name="connsiteX89" fmla="*/ 554469 w 857250"/>
                        <a:gd name="connsiteY89" fmla="*/ 200863 h 875559"/>
                        <a:gd name="connsiteX90" fmla="*/ 581739 w 857250"/>
                        <a:gd name="connsiteY90" fmla="*/ 228133 h 875559"/>
                        <a:gd name="connsiteX91" fmla="*/ 554469 w 857250"/>
                        <a:gd name="connsiteY91" fmla="*/ 255413 h 875559"/>
                        <a:gd name="connsiteX92" fmla="*/ 550316 w 857250"/>
                        <a:gd name="connsiteY92" fmla="*/ 255413 h 875559"/>
                        <a:gd name="connsiteX93" fmla="*/ 520694 w 857250"/>
                        <a:gd name="connsiteY93" fmla="*/ 255413 h 875559"/>
                        <a:gd name="connsiteX94" fmla="*/ 494071 w 857250"/>
                        <a:gd name="connsiteY94" fmla="*/ 255413 h 875559"/>
                        <a:gd name="connsiteX95" fmla="*/ 228190 w 857250"/>
                        <a:gd name="connsiteY95" fmla="*/ 255413 h 875559"/>
                        <a:gd name="connsiteX96" fmla="*/ 201568 w 857250"/>
                        <a:gd name="connsiteY96" fmla="*/ 255413 h 875559"/>
                        <a:gd name="connsiteX97" fmla="*/ 171926 w 857250"/>
                        <a:gd name="connsiteY97" fmla="*/ 255413 h 875559"/>
                        <a:gd name="connsiteX98" fmla="*/ 167783 w 857250"/>
                        <a:gd name="connsiteY98" fmla="*/ 255413 h 875559"/>
                        <a:gd name="connsiteX99" fmla="*/ 140513 w 857250"/>
                        <a:gd name="connsiteY99" fmla="*/ 228133 h 875559"/>
                        <a:gd name="connsiteX100" fmla="*/ 167792 w 857250"/>
                        <a:gd name="connsiteY100" fmla="*/ 200863 h 875559"/>
                        <a:gd name="connsiteX101" fmla="*/ 175222 w 857250"/>
                        <a:gd name="connsiteY101" fmla="*/ 200863 h 875559"/>
                        <a:gd name="connsiteX102" fmla="*/ 277206 w 857250"/>
                        <a:gd name="connsiteY102" fmla="*/ 35004 h 875559"/>
                        <a:gd name="connsiteX103" fmla="*/ 282635 w 857250"/>
                        <a:gd name="connsiteY103" fmla="*/ 65837 h 875559"/>
                        <a:gd name="connsiteX104" fmla="*/ 292589 w 857250"/>
                        <a:gd name="connsiteY104" fmla="*/ 122348 h 875559"/>
                        <a:gd name="connsiteX105" fmla="*/ 306619 w 857250"/>
                        <a:gd name="connsiteY105" fmla="*/ 134131 h 875559"/>
                        <a:gd name="connsiteX106" fmla="*/ 309096 w 857250"/>
                        <a:gd name="connsiteY106" fmla="*/ 133902 h 875559"/>
                        <a:gd name="connsiteX107" fmla="*/ 310124 w 857250"/>
                        <a:gd name="connsiteY107" fmla="*/ 133616 h 875559"/>
                        <a:gd name="connsiteX108" fmla="*/ 320659 w 857250"/>
                        <a:gd name="connsiteY108" fmla="*/ 117386 h 875559"/>
                        <a:gd name="connsiteX109" fmla="*/ 320478 w 857250"/>
                        <a:gd name="connsiteY109" fmla="*/ 116395 h 875559"/>
                        <a:gd name="connsiteX110" fmla="*/ 309715 w 857250"/>
                        <a:gd name="connsiteY110" fmla="*/ 55292 h 875559"/>
                        <a:gd name="connsiteX111" fmla="*/ 303066 w 857250"/>
                        <a:gd name="connsiteY111" fmla="*/ 17592 h 875559"/>
                        <a:gd name="connsiteX112" fmla="*/ 334737 w 857250"/>
                        <a:gd name="connsiteY112" fmla="*/ 0 h 8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57250" h="875559">
                          <a:moveTo>
                            <a:pt x="491328" y="744121"/>
                          </a:moveTo>
                          <a:cubicBezTo>
                            <a:pt x="486070" y="744121"/>
                            <a:pt x="480803" y="746131"/>
                            <a:pt x="476764" y="750150"/>
                          </a:cubicBezTo>
                          <a:cubicBezTo>
                            <a:pt x="468753" y="758218"/>
                            <a:pt x="468801" y="771286"/>
                            <a:pt x="476783" y="779335"/>
                          </a:cubicBezTo>
                          <a:cubicBezTo>
                            <a:pt x="480822" y="783354"/>
                            <a:pt x="486098" y="785364"/>
                            <a:pt x="491366" y="785364"/>
                          </a:cubicBezTo>
                          <a:cubicBezTo>
                            <a:pt x="496633" y="785364"/>
                            <a:pt x="501910" y="783354"/>
                            <a:pt x="505958" y="779316"/>
                          </a:cubicBezTo>
                          <a:cubicBezTo>
                            <a:pt x="513988" y="771296"/>
                            <a:pt x="513997" y="758246"/>
                            <a:pt x="505930" y="750217"/>
                          </a:cubicBezTo>
                          <a:cubicBezTo>
                            <a:pt x="501900" y="746150"/>
                            <a:pt x="496624" y="744121"/>
                            <a:pt x="491328" y="744121"/>
                          </a:cubicBezTo>
                          <a:close/>
                          <a:moveTo>
                            <a:pt x="217046" y="534571"/>
                          </a:moveTo>
                          <a:cubicBezTo>
                            <a:pt x="219537" y="549564"/>
                            <a:pt x="229610" y="563353"/>
                            <a:pt x="245144" y="574775"/>
                          </a:cubicBezTo>
                          <a:lnTo>
                            <a:pt x="254343" y="579932"/>
                          </a:lnTo>
                          <a:lnTo>
                            <a:pt x="257795" y="582869"/>
                          </a:lnTo>
                          <a:lnTo>
                            <a:pt x="263077" y="584828"/>
                          </a:lnTo>
                          <a:lnTo>
                            <a:pt x="272276" y="589986"/>
                          </a:lnTo>
                          <a:cubicBezTo>
                            <a:pt x="282508" y="594367"/>
                            <a:pt x="293841" y="598010"/>
                            <a:pt x="306009" y="600770"/>
                          </a:cubicBezTo>
                          <a:lnTo>
                            <a:pt x="361131" y="690352"/>
                          </a:lnTo>
                          <a:lnTo>
                            <a:pt x="361139" y="690340"/>
                          </a:lnTo>
                          <a:lnTo>
                            <a:pt x="306019" y="600760"/>
                          </a:lnTo>
                          <a:lnTo>
                            <a:pt x="263077" y="584828"/>
                          </a:lnTo>
                          <a:lnTo>
                            <a:pt x="254343" y="579932"/>
                          </a:lnTo>
                          <a:lnTo>
                            <a:pt x="226213" y="556002"/>
                          </a:lnTo>
                          <a:lnTo>
                            <a:pt x="217061" y="534572"/>
                          </a:lnTo>
                          <a:close/>
                          <a:moveTo>
                            <a:pt x="260937" y="504539"/>
                          </a:moveTo>
                          <a:lnTo>
                            <a:pt x="282121" y="548620"/>
                          </a:lnTo>
                          <a:lnTo>
                            <a:pt x="282140" y="548630"/>
                          </a:lnTo>
                          <a:lnTo>
                            <a:pt x="260959" y="504554"/>
                          </a:lnTo>
                          <a:close/>
                          <a:moveTo>
                            <a:pt x="750179" y="398859"/>
                          </a:moveTo>
                          <a:lnTo>
                            <a:pt x="769486" y="418137"/>
                          </a:lnTo>
                          <a:lnTo>
                            <a:pt x="721509" y="466105"/>
                          </a:lnTo>
                          <a:lnTo>
                            <a:pt x="721518" y="505977"/>
                          </a:lnTo>
                          <a:lnTo>
                            <a:pt x="750179" y="534571"/>
                          </a:lnTo>
                          <a:lnTo>
                            <a:pt x="789956" y="534571"/>
                          </a:lnTo>
                          <a:lnTo>
                            <a:pt x="837962" y="486603"/>
                          </a:lnTo>
                          <a:lnTo>
                            <a:pt x="857250" y="505920"/>
                          </a:lnTo>
                          <a:cubicBezTo>
                            <a:pt x="856288" y="530894"/>
                            <a:pt x="846267" y="555497"/>
                            <a:pt x="827189" y="574614"/>
                          </a:cubicBezTo>
                          <a:cubicBezTo>
                            <a:pt x="807062" y="594674"/>
                            <a:pt x="780754" y="604704"/>
                            <a:pt x="754437" y="604704"/>
                          </a:cubicBezTo>
                          <a:cubicBezTo>
                            <a:pt x="742188" y="604704"/>
                            <a:pt x="729929" y="602522"/>
                            <a:pt x="718299" y="598169"/>
                          </a:cubicBezTo>
                          <a:lnTo>
                            <a:pt x="521560" y="794946"/>
                          </a:lnTo>
                          <a:cubicBezTo>
                            <a:pt x="513245" y="803290"/>
                            <a:pt x="502339" y="807453"/>
                            <a:pt x="491433" y="807453"/>
                          </a:cubicBezTo>
                          <a:cubicBezTo>
                            <a:pt x="480488" y="807453"/>
                            <a:pt x="469544" y="803271"/>
                            <a:pt x="461191" y="794946"/>
                          </a:cubicBezTo>
                          <a:cubicBezTo>
                            <a:pt x="444503" y="778259"/>
                            <a:pt x="444569" y="751208"/>
                            <a:pt x="461191" y="734586"/>
                          </a:cubicBezTo>
                          <a:lnTo>
                            <a:pt x="657949" y="537838"/>
                          </a:lnTo>
                          <a:cubicBezTo>
                            <a:pt x="644242" y="501224"/>
                            <a:pt x="652043" y="458361"/>
                            <a:pt x="681542" y="428920"/>
                          </a:cubicBezTo>
                          <a:cubicBezTo>
                            <a:pt x="700573" y="409851"/>
                            <a:pt x="725233" y="399840"/>
                            <a:pt x="750179" y="398859"/>
                          </a:cubicBezTo>
                          <a:close/>
                          <a:moveTo>
                            <a:pt x="169621" y="282978"/>
                          </a:moveTo>
                          <a:lnTo>
                            <a:pt x="201930" y="282978"/>
                          </a:lnTo>
                          <a:cubicBezTo>
                            <a:pt x="201968" y="285197"/>
                            <a:pt x="202006" y="287369"/>
                            <a:pt x="202035" y="289436"/>
                          </a:cubicBezTo>
                          <a:cubicBezTo>
                            <a:pt x="202263" y="302104"/>
                            <a:pt x="202530" y="311591"/>
                            <a:pt x="202835" y="313715"/>
                          </a:cubicBezTo>
                          <a:cubicBezTo>
                            <a:pt x="205921" y="354987"/>
                            <a:pt x="216427" y="393020"/>
                            <a:pt x="232353" y="424929"/>
                          </a:cubicBezTo>
                          <a:cubicBezTo>
                            <a:pt x="261309" y="482974"/>
                            <a:pt x="308191" y="520693"/>
                            <a:pt x="361121" y="520712"/>
                          </a:cubicBezTo>
                          <a:cubicBezTo>
                            <a:pt x="414071" y="520693"/>
                            <a:pt x="460943" y="482974"/>
                            <a:pt x="489909" y="424929"/>
                          </a:cubicBezTo>
                          <a:cubicBezTo>
                            <a:pt x="505806" y="393020"/>
                            <a:pt x="516321" y="354987"/>
                            <a:pt x="519417" y="313715"/>
                          </a:cubicBezTo>
                          <a:cubicBezTo>
                            <a:pt x="519731" y="311591"/>
                            <a:pt x="519998" y="302113"/>
                            <a:pt x="520236" y="289436"/>
                          </a:cubicBezTo>
                          <a:cubicBezTo>
                            <a:pt x="520265" y="287369"/>
                            <a:pt x="520303" y="285197"/>
                            <a:pt x="520341" y="282978"/>
                          </a:cubicBezTo>
                          <a:lnTo>
                            <a:pt x="552640" y="282978"/>
                          </a:lnTo>
                          <a:cubicBezTo>
                            <a:pt x="553659" y="301828"/>
                            <a:pt x="553850" y="322002"/>
                            <a:pt x="552850" y="343985"/>
                          </a:cubicBezTo>
                          <a:cubicBezTo>
                            <a:pt x="552850" y="343985"/>
                            <a:pt x="550935" y="493461"/>
                            <a:pt x="623773" y="544496"/>
                          </a:cubicBezTo>
                          <a:lnTo>
                            <a:pt x="620535" y="547735"/>
                          </a:lnTo>
                          <a:lnTo>
                            <a:pt x="620534" y="547735"/>
                          </a:lnTo>
                          <a:lnTo>
                            <a:pt x="606847" y="561422"/>
                          </a:lnTo>
                          <a:lnTo>
                            <a:pt x="555607" y="538282"/>
                          </a:lnTo>
                          <a:lnTo>
                            <a:pt x="555564" y="538276"/>
                          </a:lnTo>
                          <a:cubicBezTo>
                            <a:pt x="573700" y="543991"/>
                            <a:pt x="590883" y="551792"/>
                            <a:pt x="606847" y="561432"/>
                          </a:cubicBezTo>
                          <a:lnTo>
                            <a:pt x="447437" y="720833"/>
                          </a:lnTo>
                          <a:cubicBezTo>
                            <a:pt x="423215" y="745055"/>
                            <a:pt x="423215" y="784488"/>
                            <a:pt x="447437" y="808710"/>
                          </a:cubicBezTo>
                          <a:cubicBezTo>
                            <a:pt x="459210" y="820454"/>
                            <a:pt x="474831" y="826912"/>
                            <a:pt x="491433" y="826912"/>
                          </a:cubicBezTo>
                          <a:cubicBezTo>
                            <a:pt x="508035" y="826912"/>
                            <a:pt x="523637" y="820426"/>
                            <a:pt x="535343" y="808672"/>
                          </a:cubicBezTo>
                          <a:lnTo>
                            <a:pt x="692858" y="651129"/>
                          </a:lnTo>
                          <a:cubicBezTo>
                            <a:pt x="711527" y="685114"/>
                            <a:pt x="722252" y="724071"/>
                            <a:pt x="722252" y="765571"/>
                          </a:cubicBezTo>
                          <a:cubicBezTo>
                            <a:pt x="722252" y="897226"/>
                            <a:pt x="615534" y="873975"/>
                            <a:pt x="483879" y="873975"/>
                          </a:cubicBezTo>
                          <a:lnTo>
                            <a:pt x="361131" y="873975"/>
                          </a:lnTo>
                          <a:lnTo>
                            <a:pt x="238391" y="873975"/>
                          </a:lnTo>
                          <a:cubicBezTo>
                            <a:pt x="106718" y="873975"/>
                            <a:pt x="0" y="897226"/>
                            <a:pt x="0" y="765571"/>
                          </a:cubicBezTo>
                          <a:cubicBezTo>
                            <a:pt x="19" y="658949"/>
                            <a:pt x="70094" y="568690"/>
                            <a:pt x="166687" y="538267"/>
                          </a:cubicBezTo>
                          <a:cubicBezTo>
                            <a:pt x="125787" y="542848"/>
                            <a:pt x="89906" y="549897"/>
                            <a:pt x="89906" y="549897"/>
                          </a:cubicBezTo>
                          <a:cubicBezTo>
                            <a:pt x="171526" y="505034"/>
                            <a:pt x="169402" y="343985"/>
                            <a:pt x="169402" y="343985"/>
                          </a:cubicBezTo>
                          <a:cubicBezTo>
                            <a:pt x="168402" y="322002"/>
                            <a:pt x="168592" y="301828"/>
                            <a:pt x="169621" y="282978"/>
                          </a:cubicBezTo>
                          <a:close/>
                          <a:moveTo>
                            <a:pt x="334737" y="0"/>
                          </a:moveTo>
                          <a:lnTo>
                            <a:pt x="387506" y="0"/>
                          </a:lnTo>
                          <a:cubicBezTo>
                            <a:pt x="400888" y="0"/>
                            <a:pt x="412594" y="7029"/>
                            <a:pt x="419205" y="17592"/>
                          </a:cubicBezTo>
                          <a:lnTo>
                            <a:pt x="412556" y="55292"/>
                          </a:lnTo>
                          <a:lnTo>
                            <a:pt x="401793" y="116395"/>
                          </a:lnTo>
                          <a:lnTo>
                            <a:pt x="401612" y="117386"/>
                          </a:lnTo>
                          <a:cubicBezTo>
                            <a:pt x="400307" y="124796"/>
                            <a:pt x="404984" y="131797"/>
                            <a:pt x="412147" y="133616"/>
                          </a:cubicBezTo>
                          <a:cubicBezTo>
                            <a:pt x="412480" y="133693"/>
                            <a:pt x="412804" y="133845"/>
                            <a:pt x="413166" y="133902"/>
                          </a:cubicBezTo>
                          <a:cubicBezTo>
                            <a:pt x="414004" y="134055"/>
                            <a:pt x="414833" y="134131"/>
                            <a:pt x="415652" y="134131"/>
                          </a:cubicBezTo>
                          <a:cubicBezTo>
                            <a:pt x="422453" y="134131"/>
                            <a:pt x="428453" y="129264"/>
                            <a:pt x="429663" y="122348"/>
                          </a:cubicBezTo>
                          <a:lnTo>
                            <a:pt x="439626" y="65837"/>
                          </a:lnTo>
                          <a:lnTo>
                            <a:pt x="445065" y="34985"/>
                          </a:lnTo>
                          <a:cubicBezTo>
                            <a:pt x="505558" y="65675"/>
                            <a:pt x="547040" y="128397"/>
                            <a:pt x="547040" y="200863"/>
                          </a:cubicBezTo>
                          <a:lnTo>
                            <a:pt x="554469" y="200863"/>
                          </a:lnTo>
                          <a:cubicBezTo>
                            <a:pt x="569528" y="200863"/>
                            <a:pt x="581739" y="213084"/>
                            <a:pt x="581739" y="228133"/>
                          </a:cubicBezTo>
                          <a:cubicBezTo>
                            <a:pt x="581739" y="243192"/>
                            <a:pt x="569528" y="255413"/>
                            <a:pt x="554469" y="255413"/>
                          </a:cubicBezTo>
                          <a:lnTo>
                            <a:pt x="550316" y="255413"/>
                          </a:lnTo>
                          <a:lnTo>
                            <a:pt x="520694" y="255413"/>
                          </a:lnTo>
                          <a:lnTo>
                            <a:pt x="494071" y="255413"/>
                          </a:lnTo>
                          <a:lnTo>
                            <a:pt x="228190" y="255413"/>
                          </a:lnTo>
                          <a:lnTo>
                            <a:pt x="201568" y="255413"/>
                          </a:lnTo>
                          <a:lnTo>
                            <a:pt x="171926" y="255413"/>
                          </a:lnTo>
                          <a:lnTo>
                            <a:pt x="167783" y="255413"/>
                          </a:lnTo>
                          <a:cubicBezTo>
                            <a:pt x="152714" y="255413"/>
                            <a:pt x="140503" y="243192"/>
                            <a:pt x="140513" y="228133"/>
                          </a:cubicBezTo>
                          <a:cubicBezTo>
                            <a:pt x="140513" y="213084"/>
                            <a:pt x="152724" y="200863"/>
                            <a:pt x="167792" y="200863"/>
                          </a:cubicBezTo>
                          <a:lnTo>
                            <a:pt x="175222" y="200863"/>
                          </a:lnTo>
                          <a:cubicBezTo>
                            <a:pt x="175222" y="128387"/>
                            <a:pt x="216694" y="65665"/>
                            <a:pt x="277206" y="35004"/>
                          </a:cubicBezTo>
                          <a:lnTo>
                            <a:pt x="282635" y="65837"/>
                          </a:lnTo>
                          <a:lnTo>
                            <a:pt x="292589" y="122348"/>
                          </a:lnTo>
                          <a:cubicBezTo>
                            <a:pt x="293799" y="129264"/>
                            <a:pt x="299818" y="134131"/>
                            <a:pt x="306619" y="134131"/>
                          </a:cubicBezTo>
                          <a:cubicBezTo>
                            <a:pt x="307429" y="134131"/>
                            <a:pt x="308267" y="134055"/>
                            <a:pt x="309096" y="133902"/>
                          </a:cubicBezTo>
                          <a:cubicBezTo>
                            <a:pt x="309458" y="133845"/>
                            <a:pt x="309782" y="133693"/>
                            <a:pt x="310124" y="133616"/>
                          </a:cubicBezTo>
                          <a:cubicBezTo>
                            <a:pt x="317287" y="131788"/>
                            <a:pt x="321964" y="124796"/>
                            <a:pt x="320659" y="117386"/>
                          </a:cubicBezTo>
                          <a:lnTo>
                            <a:pt x="320478" y="116395"/>
                          </a:lnTo>
                          <a:lnTo>
                            <a:pt x="309715" y="55292"/>
                          </a:lnTo>
                          <a:lnTo>
                            <a:pt x="303066" y="17592"/>
                          </a:lnTo>
                          <a:cubicBezTo>
                            <a:pt x="309677" y="7029"/>
                            <a:pt x="321383" y="0"/>
                            <a:pt x="334737"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41" name="Group 140">
                    <a:extLst>
                      <a:ext uri="{FF2B5EF4-FFF2-40B4-BE49-F238E27FC236}">
                        <a16:creationId xmlns:a16="http://schemas.microsoft.com/office/drawing/2014/main" id="{EC7EE84D-D10E-130F-0CC7-0CBB60721AF3}"/>
                      </a:ext>
                    </a:extLst>
                  </p:cNvPr>
                  <p:cNvGrpSpPr/>
                  <p:nvPr/>
                </p:nvGrpSpPr>
                <p:grpSpPr>
                  <a:xfrm>
                    <a:off x="6159013" y="1217542"/>
                    <a:ext cx="473456" cy="332985"/>
                    <a:chOff x="6114123" y="1249133"/>
                    <a:chExt cx="446779" cy="314223"/>
                  </a:xfrm>
                  <a:grpFill/>
                </p:grpSpPr>
                <p:sp>
                  <p:nvSpPr>
                    <p:cNvPr id="142" name="Freeform: Shape 141">
                      <a:extLst>
                        <a:ext uri="{FF2B5EF4-FFF2-40B4-BE49-F238E27FC236}">
                          <a16:creationId xmlns:a16="http://schemas.microsoft.com/office/drawing/2014/main" id="{C4946367-AAC0-F47C-225E-C05683AB9C9F}"/>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3" name="TextBox 142">
                      <a:extLst>
                        <a:ext uri="{FF2B5EF4-FFF2-40B4-BE49-F238E27FC236}">
                          <a16:creationId xmlns:a16="http://schemas.microsoft.com/office/drawing/2014/main" id="{20265CB1-0408-2626-04FF-A97E67603E8A}"/>
                        </a:ext>
                      </a:extLst>
                    </p:cNvPr>
                    <p:cNvSpPr txBox="1"/>
                    <p:nvPr/>
                  </p:nvSpPr>
                  <p:spPr>
                    <a:xfrm>
                      <a:off x="6161316" y="1249133"/>
                      <a:ext cx="372555" cy="29103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01</a:t>
                      </a:r>
                    </a:p>
                  </p:txBody>
                </p:sp>
              </p:grpSp>
            </p:grpSp>
          </p:grpSp>
          <p:grpSp>
            <p:nvGrpSpPr>
              <p:cNvPr id="12" name="Group 11">
                <a:extLst>
                  <a:ext uri="{FF2B5EF4-FFF2-40B4-BE49-F238E27FC236}">
                    <a16:creationId xmlns:a16="http://schemas.microsoft.com/office/drawing/2014/main" id="{4DDB2813-F05F-B327-834B-E5EE63FECC4D}"/>
                  </a:ext>
                </a:extLst>
              </p:cNvPr>
              <p:cNvGrpSpPr/>
              <p:nvPr/>
            </p:nvGrpSpPr>
            <p:grpSpPr>
              <a:xfrm>
                <a:off x="6265421" y="1700465"/>
                <a:ext cx="2006252" cy="1612472"/>
                <a:chOff x="6265421" y="1700465"/>
                <a:chExt cx="2006252" cy="1612472"/>
              </a:xfrm>
            </p:grpSpPr>
            <p:grpSp>
              <p:nvGrpSpPr>
                <p:cNvPr id="120" name="Group 119">
                  <a:extLst>
                    <a:ext uri="{FF2B5EF4-FFF2-40B4-BE49-F238E27FC236}">
                      <a16:creationId xmlns:a16="http://schemas.microsoft.com/office/drawing/2014/main" id="{ACC05785-322A-C5D9-8A4D-8AE9695C1866}"/>
                    </a:ext>
                  </a:extLst>
                </p:cNvPr>
                <p:cNvGrpSpPr/>
                <p:nvPr/>
              </p:nvGrpSpPr>
              <p:grpSpPr>
                <a:xfrm rot="2700000">
                  <a:off x="6749523" y="1790787"/>
                  <a:ext cx="1038048" cy="2006252"/>
                  <a:chOff x="5873554" y="1074830"/>
                  <a:chExt cx="1216864" cy="2351865"/>
                </a:xfrm>
              </p:grpSpPr>
              <p:grpSp>
                <p:nvGrpSpPr>
                  <p:cNvPr id="130" name="Group 129">
                    <a:extLst>
                      <a:ext uri="{FF2B5EF4-FFF2-40B4-BE49-F238E27FC236}">
                        <a16:creationId xmlns:a16="http://schemas.microsoft.com/office/drawing/2014/main" id="{B3826831-ADBC-315B-7D98-16437438D80E}"/>
                      </a:ext>
                    </a:extLst>
                  </p:cNvPr>
                  <p:cNvGrpSpPr/>
                  <p:nvPr/>
                </p:nvGrpSpPr>
                <p:grpSpPr>
                  <a:xfrm>
                    <a:off x="5873554" y="2210177"/>
                    <a:ext cx="865940" cy="1216518"/>
                    <a:chOff x="5873556" y="2210168"/>
                    <a:chExt cx="865941" cy="1216513"/>
                  </a:xfrm>
                </p:grpSpPr>
                <p:sp>
                  <p:nvSpPr>
                    <p:cNvPr id="134" name="Rectangle 6">
                      <a:extLst>
                        <a:ext uri="{FF2B5EF4-FFF2-40B4-BE49-F238E27FC236}">
                          <a16:creationId xmlns:a16="http://schemas.microsoft.com/office/drawing/2014/main" id="{C2A44662-BE7A-A493-0554-8A27C4EB6BE6}"/>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5" name="Group 134">
                      <a:extLst>
                        <a:ext uri="{FF2B5EF4-FFF2-40B4-BE49-F238E27FC236}">
                          <a16:creationId xmlns:a16="http://schemas.microsoft.com/office/drawing/2014/main" id="{3418E5E9-3E60-FF10-83BF-D917667339CA}"/>
                        </a:ext>
                      </a:extLst>
                    </p:cNvPr>
                    <p:cNvGrpSpPr/>
                    <p:nvPr/>
                  </p:nvGrpSpPr>
                  <p:grpSpPr>
                    <a:xfrm>
                      <a:off x="5981555" y="2779540"/>
                      <a:ext cx="647142" cy="647141"/>
                      <a:chOff x="6059673" y="2766506"/>
                      <a:chExt cx="647142" cy="647141"/>
                    </a:xfrm>
                  </p:grpSpPr>
                  <p:sp>
                    <p:nvSpPr>
                      <p:cNvPr id="136" name="Oval 135">
                        <a:extLst>
                          <a:ext uri="{FF2B5EF4-FFF2-40B4-BE49-F238E27FC236}">
                            <a16:creationId xmlns:a16="http://schemas.microsoft.com/office/drawing/2014/main" id="{6D808E64-A442-C9D5-0E1E-77A6E214E4D4}"/>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7" name="Circle: Hollow 136">
                        <a:extLst>
                          <a:ext uri="{FF2B5EF4-FFF2-40B4-BE49-F238E27FC236}">
                            <a16:creationId xmlns:a16="http://schemas.microsoft.com/office/drawing/2014/main" id="{911773A9-EE9A-49C9-86A8-9CC56CB40552}"/>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31" name="Group 130">
                    <a:extLst>
                      <a:ext uri="{FF2B5EF4-FFF2-40B4-BE49-F238E27FC236}">
                        <a16:creationId xmlns:a16="http://schemas.microsoft.com/office/drawing/2014/main" id="{AF9CC0C5-7834-AA41-FD29-9F95DF7E474D}"/>
                      </a:ext>
                    </a:extLst>
                  </p:cNvPr>
                  <p:cNvGrpSpPr/>
                  <p:nvPr/>
                </p:nvGrpSpPr>
                <p:grpSpPr>
                  <a:xfrm rot="2500209">
                    <a:off x="6427874" y="1074830"/>
                    <a:ext cx="662544" cy="122572"/>
                    <a:chOff x="3306532" y="526654"/>
                    <a:chExt cx="1843610" cy="341072"/>
                  </a:xfrm>
                  <a:solidFill>
                    <a:srgbClr val="006C31"/>
                  </a:solidFill>
                </p:grpSpPr>
                <p:sp>
                  <p:nvSpPr>
                    <p:cNvPr id="132" name="Freeform: Shape 131">
                      <a:extLst>
                        <a:ext uri="{FF2B5EF4-FFF2-40B4-BE49-F238E27FC236}">
                          <a16:creationId xmlns:a16="http://schemas.microsoft.com/office/drawing/2014/main" id="{EBA4ED60-8338-C12F-E3F6-22351C65B750}"/>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3" name="Freeform: Shape 132">
                      <a:extLst>
                        <a:ext uri="{FF2B5EF4-FFF2-40B4-BE49-F238E27FC236}">
                          <a16:creationId xmlns:a16="http://schemas.microsoft.com/office/drawing/2014/main" id="{0AFA2F24-17F2-5A52-A32D-CF23A11A2B2B}"/>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121" name="Group 120">
                  <a:extLst>
                    <a:ext uri="{FF2B5EF4-FFF2-40B4-BE49-F238E27FC236}">
                      <a16:creationId xmlns:a16="http://schemas.microsoft.com/office/drawing/2014/main" id="{C5D46BCC-422E-F877-9109-D9161E3AA4DC}"/>
                    </a:ext>
                  </a:extLst>
                </p:cNvPr>
                <p:cNvGrpSpPr/>
                <p:nvPr/>
              </p:nvGrpSpPr>
              <p:grpSpPr>
                <a:xfrm>
                  <a:off x="6885217" y="1700465"/>
                  <a:ext cx="1280656" cy="1265102"/>
                  <a:chOff x="6885217" y="1700465"/>
                  <a:chExt cx="1280656" cy="1265102"/>
                </a:xfrm>
              </p:grpSpPr>
              <p:grpSp>
                <p:nvGrpSpPr>
                  <p:cNvPr id="122" name="Group 121">
                    <a:extLst>
                      <a:ext uri="{FF2B5EF4-FFF2-40B4-BE49-F238E27FC236}">
                        <a16:creationId xmlns:a16="http://schemas.microsoft.com/office/drawing/2014/main" id="{64F764AC-EE12-4121-9157-F24BA62FC913}"/>
                      </a:ext>
                    </a:extLst>
                  </p:cNvPr>
                  <p:cNvGrpSpPr/>
                  <p:nvPr/>
                </p:nvGrpSpPr>
                <p:grpSpPr>
                  <a:xfrm>
                    <a:off x="6885217" y="1700465"/>
                    <a:ext cx="1265105" cy="1265102"/>
                    <a:chOff x="6885217" y="1700465"/>
                    <a:chExt cx="1265105" cy="1265102"/>
                  </a:xfrm>
                </p:grpSpPr>
                <p:sp>
                  <p:nvSpPr>
                    <p:cNvPr id="126" name="Oval 125">
                      <a:extLst>
                        <a:ext uri="{FF2B5EF4-FFF2-40B4-BE49-F238E27FC236}">
                          <a16:creationId xmlns:a16="http://schemas.microsoft.com/office/drawing/2014/main" id="{657EC617-D37E-02BC-6F29-54ACD7DD02F7}"/>
                        </a:ext>
                      </a:extLst>
                    </p:cNvPr>
                    <p:cNvSpPr/>
                    <p:nvPr/>
                  </p:nvSpPr>
                  <p:spPr>
                    <a:xfrm>
                      <a:off x="6885217" y="1700465"/>
                      <a:ext cx="1265105"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27" name="Group 126">
                      <a:extLst>
                        <a:ext uri="{FF2B5EF4-FFF2-40B4-BE49-F238E27FC236}">
                          <a16:creationId xmlns:a16="http://schemas.microsoft.com/office/drawing/2014/main" id="{4DE4A455-E3C1-DC3D-CA76-B516F21FDF54}"/>
                        </a:ext>
                      </a:extLst>
                    </p:cNvPr>
                    <p:cNvGrpSpPr/>
                    <p:nvPr/>
                  </p:nvGrpSpPr>
                  <p:grpSpPr>
                    <a:xfrm>
                      <a:off x="7280956" y="2112184"/>
                      <a:ext cx="397426" cy="441664"/>
                      <a:chOff x="8601462" y="3847332"/>
                      <a:chExt cx="1895088" cy="2106034"/>
                    </a:xfrm>
                    <a:solidFill>
                      <a:sysClr val="windowText" lastClr="000000">
                        <a:lumMod val="75000"/>
                        <a:lumOff val="25000"/>
                      </a:sysClr>
                    </a:solidFill>
                  </p:grpSpPr>
                  <p:sp>
                    <p:nvSpPr>
                      <p:cNvPr id="128" name="Freeform: Shape 127">
                        <a:extLst>
                          <a:ext uri="{FF2B5EF4-FFF2-40B4-BE49-F238E27FC236}">
                            <a16:creationId xmlns:a16="http://schemas.microsoft.com/office/drawing/2014/main" id="{C97C65BE-22E9-0D7D-597C-762011347A7F}"/>
                          </a:ext>
                        </a:extLst>
                      </p:cNvPr>
                      <p:cNvSpPr/>
                      <p:nvPr/>
                    </p:nvSpPr>
                    <p:spPr>
                      <a:xfrm>
                        <a:off x="9104405" y="3847332"/>
                        <a:ext cx="1392145" cy="2106034"/>
                      </a:xfrm>
                      <a:custGeom>
                        <a:avLst/>
                        <a:gdLst>
                          <a:gd name="connsiteX0" fmla="*/ 276558 w 644442"/>
                          <a:gd name="connsiteY0" fmla="*/ 644947 h 857269"/>
                          <a:gd name="connsiteX1" fmla="*/ 257508 w 644442"/>
                          <a:gd name="connsiteY1" fmla="*/ 663997 h 857269"/>
                          <a:gd name="connsiteX2" fmla="*/ 276558 w 644442"/>
                          <a:gd name="connsiteY2" fmla="*/ 683047 h 857269"/>
                          <a:gd name="connsiteX3" fmla="*/ 531981 w 644442"/>
                          <a:gd name="connsiteY3" fmla="*/ 683047 h 857269"/>
                          <a:gd name="connsiteX4" fmla="*/ 551050 w 644442"/>
                          <a:gd name="connsiteY4" fmla="*/ 663997 h 857269"/>
                          <a:gd name="connsiteX5" fmla="*/ 532000 w 644442"/>
                          <a:gd name="connsiteY5" fmla="*/ 644947 h 857269"/>
                          <a:gd name="connsiteX6" fmla="*/ 204755 w 644442"/>
                          <a:gd name="connsiteY6" fmla="*/ 585650 h 857269"/>
                          <a:gd name="connsiteX7" fmla="*/ 191433 w 644442"/>
                          <a:gd name="connsiteY7" fmla="*/ 591559 h 857269"/>
                          <a:gd name="connsiteX8" fmla="*/ 142551 w 644442"/>
                          <a:gd name="connsiteY8" fmla="*/ 642994 h 857269"/>
                          <a:gd name="connsiteX9" fmla="*/ 128273 w 644442"/>
                          <a:gd name="connsiteY9" fmla="*/ 621582 h 857269"/>
                          <a:gd name="connsiteX10" fmla="*/ 101851 w 644442"/>
                          <a:gd name="connsiteY10" fmla="*/ 616296 h 857269"/>
                          <a:gd name="connsiteX11" fmla="*/ 96574 w 644442"/>
                          <a:gd name="connsiteY11" fmla="*/ 642709 h 857269"/>
                          <a:gd name="connsiteX12" fmla="*/ 116243 w 644442"/>
                          <a:gd name="connsiteY12" fmla="*/ 672208 h 857269"/>
                          <a:gd name="connsiteX13" fmla="*/ 138846 w 644442"/>
                          <a:gd name="connsiteY13" fmla="*/ 685924 h 857269"/>
                          <a:gd name="connsiteX14" fmla="*/ 141360 w 644442"/>
                          <a:gd name="connsiteY14" fmla="*/ 686038 h 857269"/>
                          <a:gd name="connsiteX15" fmla="*/ 163449 w 644442"/>
                          <a:gd name="connsiteY15" fmla="*/ 676313 h 857269"/>
                          <a:gd name="connsiteX16" fmla="*/ 219056 w 644442"/>
                          <a:gd name="connsiteY16" fmla="*/ 617801 h 857269"/>
                          <a:gd name="connsiteX17" fmla="*/ 218370 w 644442"/>
                          <a:gd name="connsiteY17" fmla="*/ 590883 h 857269"/>
                          <a:gd name="connsiteX18" fmla="*/ 204755 w 644442"/>
                          <a:gd name="connsiteY18" fmla="*/ 585650 h 857269"/>
                          <a:gd name="connsiteX19" fmla="*/ 276558 w 644442"/>
                          <a:gd name="connsiteY19" fmla="*/ 491528 h 857269"/>
                          <a:gd name="connsiteX20" fmla="*/ 257508 w 644442"/>
                          <a:gd name="connsiteY20" fmla="*/ 510578 h 857269"/>
                          <a:gd name="connsiteX21" fmla="*/ 276558 w 644442"/>
                          <a:gd name="connsiteY21" fmla="*/ 529628 h 857269"/>
                          <a:gd name="connsiteX22" fmla="*/ 531981 w 644442"/>
                          <a:gd name="connsiteY22" fmla="*/ 529628 h 857269"/>
                          <a:gd name="connsiteX23" fmla="*/ 551050 w 644442"/>
                          <a:gd name="connsiteY23" fmla="*/ 510578 h 857269"/>
                          <a:gd name="connsiteX24" fmla="*/ 532000 w 644442"/>
                          <a:gd name="connsiteY24" fmla="*/ 491528 h 857269"/>
                          <a:gd name="connsiteX25" fmla="*/ 204752 w 644442"/>
                          <a:gd name="connsiteY25" fmla="*/ 432184 h 857269"/>
                          <a:gd name="connsiteX26" fmla="*/ 191433 w 644442"/>
                          <a:gd name="connsiteY26" fmla="*/ 438102 h 857269"/>
                          <a:gd name="connsiteX27" fmla="*/ 142551 w 644442"/>
                          <a:gd name="connsiteY27" fmla="*/ 489556 h 857269"/>
                          <a:gd name="connsiteX28" fmla="*/ 128273 w 644442"/>
                          <a:gd name="connsiteY28" fmla="*/ 468163 h 857269"/>
                          <a:gd name="connsiteX29" fmla="*/ 101860 w 644442"/>
                          <a:gd name="connsiteY29" fmla="*/ 462896 h 857269"/>
                          <a:gd name="connsiteX30" fmla="*/ 96583 w 644442"/>
                          <a:gd name="connsiteY30" fmla="*/ 489309 h 857269"/>
                          <a:gd name="connsiteX31" fmla="*/ 116243 w 644442"/>
                          <a:gd name="connsiteY31" fmla="*/ 518779 h 857269"/>
                          <a:gd name="connsiteX32" fmla="*/ 138808 w 644442"/>
                          <a:gd name="connsiteY32" fmla="*/ 532485 h 857269"/>
                          <a:gd name="connsiteX33" fmla="*/ 141341 w 644442"/>
                          <a:gd name="connsiteY33" fmla="*/ 532609 h 857269"/>
                          <a:gd name="connsiteX34" fmla="*/ 163458 w 644442"/>
                          <a:gd name="connsiteY34" fmla="*/ 522875 h 857269"/>
                          <a:gd name="connsiteX35" fmla="*/ 219065 w 644442"/>
                          <a:gd name="connsiteY35" fmla="*/ 464334 h 857269"/>
                          <a:gd name="connsiteX36" fmla="*/ 218370 w 644442"/>
                          <a:gd name="connsiteY36" fmla="*/ 437416 h 857269"/>
                          <a:gd name="connsiteX37" fmla="*/ 204752 w 644442"/>
                          <a:gd name="connsiteY37" fmla="*/ 432184 h 857269"/>
                          <a:gd name="connsiteX38" fmla="*/ 276558 w 644442"/>
                          <a:gd name="connsiteY38" fmla="*/ 345529 h 857269"/>
                          <a:gd name="connsiteX39" fmla="*/ 257508 w 644442"/>
                          <a:gd name="connsiteY39" fmla="*/ 364579 h 857269"/>
                          <a:gd name="connsiteX40" fmla="*/ 276558 w 644442"/>
                          <a:gd name="connsiteY40" fmla="*/ 383629 h 857269"/>
                          <a:gd name="connsiteX41" fmla="*/ 531981 w 644442"/>
                          <a:gd name="connsiteY41" fmla="*/ 383629 h 857269"/>
                          <a:gd name="connsiteX42" fmla="*/ 551050 w 644442"/>
                          <a:gd name="connsiteY42" fmla="*/ 364579 h 857269"/>
                          <a:gd name="connsiteX43" fmla="*/ 532000 w 644442"/>
                          <a:gd name="connsiteY43" fmla="*/ 345529 h 857269"/>
                          <a:gd name="connsiteX44" fmla="*/ 204760 w 644442"/>
                          <a:gd name="connsiteY44" fmla="*/ 286213 h 857269"/>
                          <a:gd name="connsiteX45" fmla="*/ 191443 w 644442"/>
                          <a:gd name="connsiteY45" fmla="*/ 292132 h 857269"/>
                          <a:gd name="connsiteX46" fmla="*/ 142551 w 644442"/>
                          <a:gd name="connsiteY46" fmla="*/ 343586 h 857269"/>
                          <a:gd name="connsiteX47" fmla="*/ 128282 w 644442"/>
                          <a:gd name="connsiteY47" fmla="*/ 322192 h 857269"/>
                          <a:gd name="connsiteX48" fmla="*/ 101860 w 644442"/>
                          <a:gd name="connsiteY48" fmla="*/ 316906 h 857269"/>
                          <a:gd name="connsiteX49" fmla="*/ 96583 w 644442"/>
                          <a:gd name="connsiteY49" fmla="*/ 343319 h 857269"/>
                          <a:gd name="connsiteX50" fmla="*/ 116262 w 644442"/>
                          <a:gd name="connsiteY50" fmla="*/ 372837 h 857269"/>
                          <a:gd name="connsiteX51" fmla="*/ 138846 w 644442"/>
                          <a:gd name="connsiteY51" fmla="*/ 386524 h 857269"/>
                          <a:gd name="connsiteX52" fmla="*/ 141351 w 644442"/>
                          <a:gd name="connsiteY52" fmla="*/ 386639 h 857269"/>
                          <a:gd name="connsiteX53" fmla="*/ 163449 w 644442"/>
                          <a:gd name="connsiteY53" fmla="*/ 376914 h 857269"/>
                          <a:gd name="connsiteX54" fmla="*/ 219056 w 644442"/>
                          <a:gd name="connsiteY54" fmla="*/ 318382 h 857269"/>
                          <a:gd name="connsiteX55" fmla="*/ 218370 w 644442"/>
                          <a:gd name="connsiteY55" fmla="*/ 291446 h 857269"/>
                          <a:gd name="connsiteX56" fmla="*/ 204760 w 644442"/>
                          <a:gd name="connsiteY56" fmla="*/ 286213 h 857269"/>
                          <a:gd name="connsiteX57" fmla="*/ 75190 w 644442"/>
                          <a:gd name="connsiteY57" fmla="*/ 131245 h 857269"/>
                          <a:gd name="connsiteX58" fmla="*/ 118091 w 644442"/>
                          <a:gd name="connsiteY58" fmla="*/ 131245 h 857269"/>
                          <a:gd name="connsiteX59" fmla="*/ 220608 w 644442"/>
                          <a:gd name="connsiteY59" fmla="*/ 228324 h 857269"/>
                          <a:gd name="connsiteX60" fmla="*/ 423824 w 644442"/>
                          <a:gd name="connsiteY60" fmla="*/ 228324 h 857269"/>
                          <a:gd name="connsiteX61" fmla="*/ 526351 w 644442"/>
                          <a:gd name="connsiteY61" fmla="*/ 131245 h 857269"/>
                          <a:gd name="connsiteX62" fmla="*/ 569233 w 644442"/>
                          <a:gd name="connsiteY62" fmla="*/ 131245 h 857269"/>
                          <a:gd name="connsiteX63" fmla="*/ 644442 w 644442"/>
                          <a:gd name="connsiteY63" fmla="*/ 206435 h 857269"/>
                          <a:gd name="connsiteX64" fmla="*/ 644442 w 644442"/>
                          <a:gd name="connsiteY64" fmla="*/ 782079 h 857269"/>
                          <a:gd name="connsiteX65" fmla="*/ 569233 w 644442"/>
                          <a:gd name="connsiteY65" fmla="*/ 857269 h 857269"/>
                          <a:gd name="connsiteX66" fmla="*/ 75190 w 644442"/>
                          <a:gd name="connsiteY66" fmla="*/ 857269 h 857269"/>
                          <a:gd name="connsiteX67" fmla="*/ 0 w 644442"/>
                          <a:gd name="connsiteY67" fmla="*/ 782079 h 857269"/>
                          <a:gd name="connsiteX68" fmla="*/ 0 w 644442"/>
                          <a:gd name="connsiteY68" fmla="*/ 206435 h 857269"/>
                          <a:gd name="connsiteX69" fmla="*/ 75190 w 644442"/>
                          <a:gd name="connsiteY69" fmla="*/ 131245 h 857269"/>
                          <a:gd name="connsiteX70" fmla="*/ 322211 w 644442"/>
                          <a:gd name="connsiteY70" fmla="*/ 0 h 857269"/>
                          <a:gd name="connsiteX71" fmla="*/ 376970 w 644442"/>
                          <a:gd name="connsiteY71" fmla="*/ 54749 h 857269"/>
                          <a:gd name="connsiteX72" fmla="*/ 376970 w 644442"/>
                          <a:gd name="connsiteY72" fmla="*/ 63608 h 857269"/>
                          <a:gd name="connsiteX73" fmla="*/ 376389 w 644442"/>
                          <a:gd name="connsiteY73" fmla="*/ 65170 h 857269"/>
                          <a:gd name="connsiteX74" fmla="*/ 376227 w 644442"/>
                          <a:gd name="connsiteY74" fmla="*/ 65598 h 857269"/>
                          <a:gd name="connsiteX75" fmla="*/ 423814 w 644442"/>
                          <a:gd name="connsiteY75" fmla="*/ 65598 h 857269"/>
                          <a:gd name="connsiteX76" fmla="*/ 483755 w 644442"/>
                          <a:gd name="connsiteY76" fmla="*/ 125530 h 857269"/>
                          <a:gd name="connsiteX77" fmla="*/ 423823 w 644442"/>
                          <a:gd name="connsiteY77" fmla="*/ 185471 h 857269"/>
                          <a:gd name="connsiteX78" fmla="*/ 220608 w 644442"/>
                          <a:gd name="connsiteY78" fmla="*/ 185471 h 857269"/>
                          <a:gd name="connsiteX79" fmla="*/ 160667 w 644442"/>
                          <a:gd name="connsiteY79" fmla="*/ 125530 h 857269"/>
                          <a:gd name="connsiteX80" fmla="*/ 220608 w 644442"/>
                          <a:gd name="connsiteY80" fmla="*/ 65598 h 857269"/>
                          <a:gd name="connsiteX81" fmla="*/ 268194 w 644442"/>
                          <a:gd name="connsiteY81" fmla="*/ 65598 h 857269"/>
                          <a:gd name="connsiteX82" fmla="*/ 267461 w 644442"/>
                          <a:gd name="connsiteY82" fmla="*/ 54749 h 857269"/>
                          <a:gd name="connsiteX83" fmla="*/ 322211 w 644442"/>
                          <a:gd name="connsiteY83" fmla="*/ 0 h 85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4442" h="857269">
                            <a:moveTo>
                              <a:pt x="276558" y="644947"/>
                            </a:moveTo>
                            <a:cubicBezTo>
                              <a:pt x="266043" y="644947"/>
                              <a:pt x="257508" y="653482"/>
                              <a:pt x="257508" y="663997"/>
                            </a:cubicBezTo>
                            <a:cubicBezTo>
                              <a:pt x="257508" y="674513"/>
                              <a:pt x="266043" y="683047"/>
                              <a:pt x="276558" y="683047"/>
                            </a:cubicBezTo>
                            <a:lnTo>
                              <a:pt x="531981" y="683047"/>
                            </a:lnTo>
                            <a:cubicBezTo>
                              <a:pt x="542515" y="683047"/>
                              <a:pt x="551050" y="674513"/>
                              <a:pt x="551050" y="663997"/>
                            </a:cubicBezTo>
                            <a:cubicBezTo>
                              <a:pt x="551050" y="653482"/>
                              <a:pt x="542515" y="644947"/>
                              <a:pt x="532000" y="644947"/>
                            </a:cubicBezTo>
                            <a:close/>
                            <a:moveTo>
                              <a:pt x="204755" y="585650"/>
                            </a:moveTo>
                            <a:cubicBezTo>
                              <a:pt x="199882" y="585773"/>
                              <a:pt x="195058" y="587754"/>
                              <a:pt x="191433" y="591559"/>
                            </a:cubicBezTo>
                            <a:lnTo>
                              <a:pt x="142551" y="642994"/>
                            </a:lnTo>
                            <a:lnTo>
                              <a:pt x="128273" y="621582"/>
                            </a:lnTo>
                            <a:cubicBezTo>
                              <a:pt x="122434" y="612829"/>
                              <a:pt x="110614" y="610447"/>
                              <a:pt x="101851" y="616296"/>
                            </a:cubicBezTo>
                            <a:cubicBezTo>
                              <a:pt x="93097" y="622135"/>
                              <a:pt x="90735" y="633946"/>
                              <a:pt x="96574" y="642709"/>
                            </a:cubicBezTo>
                            <a:lnTo>
                              <a:pt x="116243" y="672208"/>
                            </a:lnTo>
                            <a:cubicBezTo>
                              <a:pt x="121529" y="680142"/>
                              <a:pt x="129759" y="685143"/>
                              <a:pt x="138846" y="685924"/>
                            </a:cubicBezTo>
                            <a:cubicBezTo>
                              <a:pt x="139693" y="686000"/>
                              <a:pt x="140532" y="686038"/>
                              <a:pt x="141360" y="686038"/>
                            </a:cubicBezTo>
                            <a:cubicBezTo>
                              <a:pt x="149561" y="686038"/>
                              <a:pt x="157496" y="682571"/>
                              <a:pt x="163449" y="676313"/>
                            </a:cubicBezTo>
                            <a:lnTo>
                              <a:pt x="219056" y="617801"/>
                            </a:lnTo>
                            <a:cubicBezTo>
                              <a:pt x="226304" y="610181"/>
                              <a:pt x="225999" y="598122"/>
                              <a:pt x="218370" y="590883"/>
                            </a:cubicBezTo>
                            <a:cubicBezTo>
                              <a:pt x="214551" y="587259"/>
                              <a:pt x="209629" y="585526"/>
                              <a:pt x="204755" y="585650"/>
                            </a:cubicBezTo>
                            <a:close/>
                            <a:moveTo>
                              <a:pt x="276558" y="491528"/>
                            </a:moveTo>
                            <a:cubicBezTo>
                              <a:pt x="266043" y="491528"/>
                              <a:pt x="257508" y="500062"/>
                              <a:pt x="257508" y="510578"/>
                            </a:cubicBezTo>
                            <a:cubicBezTo>
                              <a:pt x="257508" y="521093"/>
                              <a:pt x="266043" y="529628"/>
                              <a:pt x="276558" y="529628"/>
                            </a:cubicBezTo>
                            <a:lnTo>
                              <a:pt x="531981" y="529628"/>
                            </a:lnTo>
                            <a:cubicBezTo>
                              <a:pt x="542515" y="529628"/>
                              <a:pt x="551050" y="521093"/>
                              <a:pt x="551050" y="510578"/>
                            </a:cubicBezTo>
                            <a:cubicBezTo>
                              <a:pt x="551050" y="500062"/>
                              <a:pt x="542515" y="491528"/>
                              <a:pt x="532000" y="491528"/>
                            </a:cubicBezTo>
                            <a:close/>
                            <a:moveTo>
                              <a:pt x="204752" y="432184"/>
                            </a:moveTo>
                            <a:cubicBezTo>
                              <a:pt x="199877" y="432309"/>
                              <a:pt x="195053" y="434292"/>
                              <a:pt x="191433" y="438102"/>
                            </a:cubicBezTo>
                            <a:lnTo>
                              <a:pt x="142551" y="489556"/>
                            </a:lnTo>
                            <a:lnTo>
                              <a:pt x="128273" y="468163"/>
                            </a:lnTo>
                            <a:cubicBezTo>
                              <a:pt x="122444" y="459419"/>
                              <a:pt x="110595" y="457038"/>
                              <a:pt x="101860" y="462896"/>
                            </a:cubicBezTo>
                            <a:cubicBezTo>
                              <a:pt x="93107" y="468725"/>
                              <a:pt x="90744" y="480555"/>
                              <a:pt x="96583" y="489309"/>
                            </a:cubicBezTo>
                            <a:lnTo>
                              <a:pt x="116243" y="518779"/>
                            </a:lnTo>
                            <a:cubicBezTo>
                              <a:pt x="121510" y="526704"/>
                              <a:pt x="129730" y="531704"/>
                              <a:pt x="138808" y="532485"/>
                            </a:cubicBezTo>
                            <a:cubicBezTo>
                              <a:pt x="139655" y="532571"/>
                              <a:pt x="140503" y="532609"/>
                              <a:pt x="141341" y="532609"/>
                            </a:cubicBezTo>
                            <a:cubicBezTo>
                              <a:pt x="149552" y="532609"/>
                              <a:pt x="157486" y="529142"/>
                              <a:pt x="163458" y="522875"/>
                            </a:cubicBezTo>
                            <a:lnTo>
                              <a:pt x="219065" y="464334"/>
                            </a:lnTo>
                            <a:cubicBezTo>
                              <a:pt x="226314" y="456695"/>
                              <a:pt x="225999" y="444646"/>
                              <a:pt x="218370" y="437416"/>
                            </a:cubicBezTo>
                            <a:cubicBezTo>
                              <a:pt x="214551" y="433792"/>
                              <a:pt x="209626" y="432059"/>
                              <a:pt x="204752" y="432184"/>
                            </a:cubicBezTo>
                            <a:close/>
                            <a:moveTo>
                              <a:pt x="276558" y="345529"/>
                            </a:moveTo>
                            <a:cubicBezTo>
                              <a:pt x="266043" y="345529"/>
                              <a:pt x="257508" y="354063"/>
                              <a:pt x="257508" y="364579"/>
                            </a:cubicBezTo>
                            <a:cubicBezTo>
                              <a:pt x="257508" y="375094"/>
                              <a:pt x="266043" y="383629"/>
                              <a:pt x="276558" y="383629"/>
                            </a:cubicBezTo>
                            <a:lnTo>
                              <a:pt x="531981" y="383629"/>
                            </a:lnTo>
                            <a:cubicBezTo>
                              <a:pt x="542515" y="383629"/>
                              <a:pt x="551050" y="375094"/>
                              <a:pt x="551050" y="364579"/>
                            </a:cubicBezTo>
                            <a:cubicBezTo>
                              <a:pt x="551050" y="354063"/>
                              <a:pt x="542515" y="345529"/>
                              <a:pt x="532000" y="345529"/>
                            </a:cubicBezTo>
                            <a:close/>
                            <a:moveTo>
                              <a:pt x="204760" y="286213"/>
                            </a:moveTo>
                            <a:cubicBezTo>
                              <a:pt x="199887" y="286339"/>
                              <a:pt x="195063" y="288322"/>
                              <a:pt x="191443" y="292132"/>
                            </a:cubicBezTo>
                            <a:lnTo>
                              <a:pt x="142551" y="343586"/>
                            </a:lnTo>
                            <a:lnTo>
                              <a:pt x="128282" y="322192"/>
                            </a:lnTo>
                            <a:cubicBezTo>
                              <a:pt x="122444" y="313439"/>
                              <a:pt x="110623" y="311067"/>
                              <a:pt x="101860" y="316906"/>
                            </a:cubicBezTo>
                            <a:cubicBezTo>
                              <a:pt x="93107" y="322745"/>
                              <a:pt x="90744" y="334565"/>
                              <a:pt x="96583" y="343319"/>
                            </a:cubicBezTo>
                            <a:lnTo>
                              <a:pt x="116262" y="372837"/>
                            </a:lnTo>
                            <a:cubicBezTo>
                              <a:pt x="121539" y="380762"/>
                              <a:pt x="129768" y="385743"/>
                              <a:pt x="138846" y="386524"/>
                            </a:cubicBezTo>
                            <a:cubicBezTo>
                              <a:pt x="139684" y="386601"/>
                              <a:pt x="140522" y="386639"/>
                              <a:pt x="141351" y="386639"/>
                            </a:cubicBezTo>
                            <a:cubicBezTo>
                              <a:pt x="149552" y="386639"/>
                              <a:pt x="157496" y="383171"/>
                              <a:pt x="163449" y="376914"/>
                            </a:cubicBezTo>
                            <a:lnTo>
                              <a:pt x="219056" y="318382"/>
                            </a:lnTo>
                            <a:cubicBezTo>
                              <a:pt x="226304" y="310753"/>
                              <a:pt x="225999" y="298694"/>
                              <a:pt x="218370" y="291446"/>
                            </a:cubicBezTo>
                            <a:cubicBezTo>
                              <a:pt x="214555" y="287822"/>
                              <a:pt x="209633" y="286088"/>
                              <a:pt x="204760" y="286213"/>
                            </a:cubicBezTo>
                            <a:close/>
                            <a:moveTo>
                              <a:pt x="75190" y="131245"/>
                            </a:moveTo>
                            <a:lnTo>
                              <a:pt x="118091" y="131245"/>
                            </a:lnTo>
                            <a:cubicBezTo>
                              <a:pt x="121091" y="185261"/>
                              <a:pt x="165849" y="228324"/>
                              <a:pt x="220608" y="228324"/>
                            </a:cubicBezTo>
                            <a:lnTo>
                              <a:pt x="423824" y="228324"/>
                            </a:lnTo>
                            <a:cubicBezTo>
                              <a:pt x="478574" y="228324"/>
                              <a:pt x="523360" y="185261"/>
                              <a:pt x="526351" y="131245"/>
                            </a:cubicBezTo>
                            <a:lnTo>
                              <a:pt x="569233" y="131245"/>
                            </a:lnTo>
                            <a:cubicBezTo>
                              <a:pt x="610581" y="131245"/>
                              <a:pt x="644423" y="165078"/>
                              <a:pt x="644442" y="206435"/>
                            </a:cubicBezTo>
                            <a:lnTo>
                              <a:pt x="644442" y="782079"/>
                            </a:lnTo>
                            <a:cubicBezTo>
                              <a:pt x="644442" y="823446"/>
                              <a:pt x="610609" y="857269"/>
                              <a:pt x="569233" y="857269"/>
                            </a:cubicBezTo>
                            <a:lnTo>
                              <a:pt x="75190" y="857269"/>
                            </a:lnTo>
                            <a:cubicBezTo>
                              <a:pt x="33823" y="857269"/>
                              <a:pt x="0" y="823446"/>
                              <a:pt x="0" y="782079"/>
                            </a:cubicBezTo>
                            <a:lnTo>
                              <a:pt x="0" y="206435"/>
                            </a:lnTo>
                            <a:cubicBezTo>
                              <a:pt x="0" y="165078"/>
                              <a:pt x="33833" y="131245"/>
                              <a:pt x="75190" y="131245"/>
                            </a:cubicBezTo>
                            <a:close/>
                            <a:moveTo>
                              <a:pt x="322211" y="0"/>
                            </a:moveTo>
                            <a:cubicBezTo>
                              <a:pt x="352405" y="0"/>
                              <a:pt x="376960" y="24574"/>
                              <a:pt x="376970" y="54749"/>
                            </a:cubicBezTo>
                            <a:lnTo>
                              <a:pt x="376970" y="63608"/>
                            </a:lnTo>
                            <a:lnTo>
                              <a:pt x="376389" y="65170"/>
                            </a:lnTo>
                            <a:cubicBezTo>
                              <a:pt x="376332" y="65322"/>
                              <a:pt x="376284" y="65446"/>
                              <a:pt x="376227" y="65598"/>
                            </a:cubicBezTo>
                            <a:lnTo>
                              <a:pt x="423814" y="65598"/>
                            </a:lnTo>
                            <a:cubicBezTo>
                              <a:pt x="456885" y="65598"/>
                              <a:pt x="483755" y="92468"/>
                              <a:pt x="483755" y="125530"/>
                            </a:cubicBezTo>
                            <a:cubicBezTo>
                              <a:pt x="483764" y="158572"/>
                              <a:pt x="456885" y="185471"/>
                              <a:pt x="423823" y="185471"/>
                            </a:cubicBezTo>
                            <a:lnTo>
                              <a:pt x="220608" y="185471"/>
                            </a:lnTo>
                            <a:cubicBezTo>
                              <a:pt x="187556" y="185471"/>
                              <a:pt x="160667" y="158581"/>
                              <a:pt x="160667" y="125530"/>
                            </a:cubicBezTo>
                            <a:cubicBezTo>
                              <a:pt x="160667" y="92468"/>
                              <a:pt x="187556" y="65598"/>
                              <a:pt x="220608" y="65598"/>
                            </a:cubicBezTo>
                            <a:lnTo>
                              <a:pt x="268194" y="65598"/>
                            </a:lnTo>
                            <a:cubicBezTo>
                              <a:pt x="268137" y="65446"/>
                              <a:pt x="267461" y="54749"/>
                              <a:pt x="267461" y="54749"/>
                            </a:cubicBezTo>
                            <a:cubicBezTo>
                              <a:pt x="267452" y="24574"/>
                              <a:pt x="292017" y="0"/>
                              <a:pt x="322211"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9" name="Freeform: Shape 128">
                        <a:extLst>
                          <a:ext uri="{FF2B5EF4-FFF2-40B4-BE49-F238E27FC236}">
                            <a16:creationId xmlns:a16="http://schemas.microsoft.com/office/drawing/2014/main" id="{53A57CAD-164D-B894-87E9-EE462D17F7C3}"/>
                          </a:ext>
                        </a:extLst>
                      </p:cNvPr>
                      <p:cNvSpPr/>
                      <p:nvPr/>
                    </p:nvSpPr>
                    <p:spPr>
                      <a:xfrm>
                        <a:off x="8601462" y="4837576"/>
                        <a:ext cx="743861" cy="1115790"/>
                      </a:xfrm>
                      <a:custGeom>
                        <a:avLst/>
                        <a:gdLst>
                          <a:gd name="connsiteX0" fmla="*/ 655517 w 1277257"/>
                          <a:gd name="connsiteY0" fmla="*/ 425752 h 1915884"/>
                          <a:gd name="connsiteX1" fmla="*/ 709588 w 1277257"/>
                          <a:gd name="connsiteY1" fmla="*/ 425752 h 1915884"/>
                          <a:gd name="connsiteX2" fmla="*/ 1206298 w 1277257"/>
                          <a:gd name="connsiteY2" fmla="*/ 425752 h 1915884"/>
                          <a:gd name="connsiteX3" fmla="*/ 1277257 w 1277257"/>
                          <a:gd name="connsiteY3" fmla="*/ 496711 h 1915884"/>
                          <a:gd name="connsiteX4" fmla="*/ 1277257 w 1277257"/>
                          <a:gd name="connsiteY4" fmla="*/ 567669 h 1915884"/>
                          <a:gd name="connsiteX5" fmla="*/ 1206298 w 1277257"/>
                          <a:gd name="connsiteY5" fmla="*/ 638628 h 1915884"/>
                          <a:gd name="connsiteX6" fmla="*/ 709588 w 1277257"/>
                          <a:gd name="connsiteY6" fmla="*/ 638628 h 1915884"/>
                          <a:gd name="connsiteX7" fmla="*/ 638629 w 1277257"/>
                          <a:gd name="connsiteY7" fmla="*/ 638628 h 1915884"/>
                          <a:gd name="connsiteX8" fmla="*/ 638629 w 1277257"/>
                          <a:gd name="connsiteY8" fmla="*/ 709587 h 1915884"/>
                          <a:gd name="connsiteX9" fmla="*/ 638629 w 1277257"/>
                          <a:gd name="connsiteY9" fmla="*/ 780545 h 1915884"/>
                          <a:gd name="connsiteX10" fmla="*/ 638629 w 1277257"/>
                          <a:gd name="connsiteY10" fmla="*/ 1844925 h 1915884"/>
                          <a:gd name="connsiteX11" fmla="*/ 567669 w 1277257"/>
                          <a:gd name="connsiteY11" fmla="*/ 1915884 h 1915884"/>
                          <a:gd name="connsiteX12" fmla="*/ 212876 w 1277257"/>
                          <a:gd name="connsiteY12" fmla="*/ 1915884 h 1915884"/>
                          <a:gd name="connsiteX13" fmla="*/ 141917 w 1277257"/>
                          <a:gd name="connsiteY13" fmla="*/ 1844925 h 1915884"/>
                          <a:gd name="connsiteX14" fmla="*/ 141917 w 1277257"/>
                          <a:gd name="connsiteY14" fmla="*/ 1206297 h 1915884"/>
                          <a:gd name="connsiteX15" fmla="*/ 0 w 1277257"/>
                          <a:gd name="connsiteY15" fmla="*/ 1064380 h 1915884"/>
                          <a:gd name="connsiteX16" fmla="*/ 0 w 1277257"/>
                          <a:gd name="connsiteY16" fmla="*/ 567669 h 1915884"/>
                          <a:gd name="connsiteX17" fmla="*/ 126023 w 1277257"/>
                          <a:gd name="connsiteY17" fmla="*/ 427384 h 1915884"/>
                          <a:gd name="connsiteX18" fmla="*/ 390273 w 1277257"/>
                          <a:gd name="connsiteY18" fmla="*/ 567669 h 1915884"/>
                          <a:gd name="connsiteX19" fmla="*/ 655517 w 1277257"/>
                          <a:gd name="connsiteY19" fmla="*/ 425752 h 1915884"/>
                          <a:gd name="connsiteX20" fmla="*/ 390272 w 1277257"/>
                          <a:gd name="connsiteY20" fmla="*/ 0 h 1915884"/>
                          <a:gd name="connsiteX21" fmla="*/ 638628 w 1277257"/>
                          <a:gd name="connsiteY21" fmla="*/ 248355 h 1915884"/>
                          <a:gd name="connsiteX22" fmla="*/ 390272 w 1277257"/>
                          <a:gd name="connsiteY22" fmla="*/ 496711 h 1915884"/>
                          <a:gd name="connsiteX23" fmla="*/ 141917 w 1277257"/>
                          <a:gd name="connsiteY23" fmla="*/ 248355 h 1915884"/>
                          <a:gd name="connsiteX24" fmla="*/ 390272 w 1277257"/>
                          <a:gd name="connsiteY24" fmla="*/ 0 h 191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7257" h="1915884">
                            <a:moveTo>
                              <a:pt x="655517" y="425752"/>
                            </a:moveTo>
                            <a:lnTo>
                              <a:pt x="709588" y="425752"/>
                            </a:lnTo>
                            <a:lnTo>
                              <a:pt x="1206298" y="425752"/>
                            </a:lnTo>
                            <a:cubicBezTo>
                              <a:pt x="1245539" y="425752"/>
                              <a:pt x="1277257" y="457471"/>
                              <a:pt x="1277257" y="496711"/>
                            </a:cubicBezTo>
                            <a:lnTo>
                              <a:pt x="1277257" y="567669"/>
                            </a:lnTo>
                            <a:cubicBezTo>
                              <a:pt x="1277257" y="606909"/>
                              <a:pt x="1245539" y="638628"/>
                              <a:pt x="1206298" y="638628"/>
                            </a:cubicBezTo>
                            <a:lnTo>
                              <a:pt x="709588" y="638628"/>
                            </a:lnTo>
                            <a:lnTo>
                              <a:pt x="638629" y="638628"/>
                            </a:lnTo>
                            <a:lnTo>
                              <a:pt x="638629" y="709587"/>
                            </a:lnTo>
                            <a:lnTo>
                              <a:pt x="638629" y="780545"/>
                            </a:lnTo>
                            <a:lnTo>
                              <a:pt x="638629" y="1844925"/>
                            </a:lnTo>
                            <a:cubicBezTo>
                              <a:pt x="638629" y="1884165"/>
                              <a:pt x="606911" y="1915884"/>
                              <a:pt x="567669" y="1915884"/>
                            </a:cubicBezTo>
                            <a:lnTo>
                              <a:pt x="212876" y="1915884"/>
                            </a:lnTo>
                            <a:cubicBezTo>
                              <a:pt x="173636" y="1915884"/>
                              <a:pt x="141917" y="1884165"/>
                              <a:pt x="141917" y="1844925"/>
                            </a:cubicBezTo>
                            <a:lnTo>
                              <a:pt x="141917" y="1206297"/>
                            </a:lnTo>
                            <a:cubicBezTo>
                              <a:pt x="63508" y="1206297"/>
                              <a:pt x="0" y="1142718"/>
                              <a:pt x="0" y="1064380"/>
                            </a:cubicBezTo>
                            <a:lnTo>
                              <a:pt x="0" y="567669"/>
                            </a:lnTo>
                            <a:cubicBezTo>
                              <a:pt x="0" y="494724"/>
                              <a:pt x="55206" y="435331"/>
                              <a:pt x="126023" y="427384"/>
                            </a:cubicBezTo>
                            <a:cubicBezTo>
                              <a:pt x="183499" y="511967"/>
                              <a:pt x="280500" y="567669"/>
                              <a:pt x="390273" y="567669"/>
                            </a:cubicBezTo>
                            <a:cubicBezTo>
                              <a:pt x="500755" y="567669"/>
                              <a:pt x="598183" y="511257"/>
                              <a:pt x="655517" y="425752"/>
                            </a:cubicBezTo>
                            <a:close/>
                            <a:moveTo>
                              <a:pt x="390272" y="0"/>
                            </a:moveTo>
                            <a:cubicBezTo>
                              <a:pt x="527435" y="0"/>
                              <a:pt x="638628" y="111192"/>
                              <a:pt x="638628" y="248355"/>
                            </a:cubicBezTo>
                            <a:cubicBezTo>
                              <a:pt x="638628" y="385518"/>
                              <a:pt x="527435" y="496711"/>
                              <a:pt x="390272" y="496711"/>
                            </a:cubicBezTo>
                            <a:cubicBezTo>
                              <a:pt x="253109" y="496711"/>
                              <a:pt x="141917" y="385518"/>
                              <a:pt x="141917" y="248355"/>
                            </a:cubicBezTo>
                            <a:cubicBezTo>
                              <a:pt x="141917" y="111192"/>
                              <a:pt x="253109" y="0"/>
                              <a:pt x="390272" y="0"/>
                            </a:cubicBezTo>
                            <a:close/>
                          </a:path>
                        </a:pathLst>
                      </a:custGeom>
                      <a:solidFill>
                        <a:sysClr val="window" lastClr="FFFFFF"/>
                      </a:solidFill>
                      <a:ln w="28575" cap="flat">
                        <a:solidFill>
                          <a:srgbClr val="40404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23" name="Group 122">
                    <a:extLst>
                      <a:ext uri="{FF2B5EF4-FFF2-40B4-BE49-F238E27FC236}">
                        <a16:creationId xmlns:a16="http://schemas.microsoft.com/office/drawing/2014/main" id="{56B9F1E5-21F8-726F-93F2-C15489A0B58B}"/>
                      </a:ext>
                    </a:extLst>
                  </p:cNvPr>
                  <p:cNvGrpSpPr/>
                  <p:nvPr/>
                </p:nvGrpSpPr>
                <p:grpSpPr>
                  <a:xfrm rot="2700000">
                    <a:off x="7763340" y="2128080"/>
                    <a:ext cx="473456" cy="331611"/>
                    <a:chOff x="6114123" y="1250430"/>
                    <a:chExt cx="446779" cy="312926"/>
                  </a:xfrm>
                </p:grpSpPr>
                <p:sp>
                  <p:nvSpPr>
                    <p:cNvPr id="124" name="Freeform: Shape 123">
                      <a:extLst>
                        <a:ext uri="{FF2B5EF4-FFF2-40B4-BE49-F238E27FC236}">
                          <a16:creationId xmlns:a16="http://schemas.microsoft.com/office/drawing/2014/main" id="{2EF3E1FC-23FF-92B2-F8AC-2370DD80B934}"/>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5" name="TextBox 124">
                      <a:extLst>
                        <a:ext uri="{FF2B5EF4-FFF2-40B4-BE49-F238E27FC236}">
                          <a16:creationId xmlns:a16="http://schemas.microsoft.com/office/drawing/2014/main" id="{BDC99DEA-F578-74B4-6833-230A80581AF1}"/>
                        </a:ext>
                      </a:extLst>
                    </p:cNvPr>
                    <p:cNvSpPr txBox="1"/>
                    <p:nvPr/>
                  </p:nvSpPr>
                  <p:spPr>
                    <a:xfrm rot="18900000">
                      <a:off x="6156192" y="1251255"/>
                      <a:ext cx="372555" cy="2910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02</a:t>
                      </a:r>
                    </a:p>
                  </p:txBody>
                </p:sp>
              </p:grpSp>
            </p:grpSp>
          </p:grpSp>
          <p:grpSp>
            <p:nvGrpSpPr>
              <p:cNvPr id="13" name="Group 12">
                <a:extLst>
                  <a:ext uri="{FF2B5EF4-FFF2-40B4-BE49-F238E27FC236}">
                    <a16:creationId xmlns:a16="http://schemas.microsoft.com/office/drawing/2014/main" id="{28881571-88C4-7C60-DBB0-C992EC8A83E4}"/>
                  </a:ext>
                </a:extLst>
              </p:cNvPr>
              <p:cNvGrpSpPr/>
              <p:nvPr/>
            </p:nvGrpSpPr>
            <p:grpSpPr>
              <a:xfrm>
                <a:off x="3929225" y="4238857"/>
                <a:ext cx="2006252" cy="1612473"/>
                <a:chOff x="3929225" y="4238857"/>
                <a:chExt cx="2006252" cy="1612473"/>
              </a:xfrm>
            </p:grpSpPr>
            <p:grpSp>
              <p:nvGrpSpPr>
                <p:cNvPr id="104" name="Group 103">
                  <a:extLst>
                    <a:ext uri="{FF2B5EF4-FFF2-40B4-BE49-F238E27FC236}">
                      <a16:creationId xmlns:a16="http://schemas.microsoft.com/office/drawing/2014/main" id="{4B6ECEA1-E5D6-1215-4E7F-D205DDC4951B}"/>
                    </a:ext>
                  </a:extLst>
                </p:cNvPr>
                <p:cNvGrpSpPr/>
                <p:nvPr/>
              </p:nvGrpSpPr>
              <p:grpSpPr>
                <a:xfrm rot="2700000" flipH="1" flipV="1">
                  <a:off x="4413327" y="3754755"/>
                  <a:ext cx="1038047" cy="2006252"/>
                  <a:chOff x="5873557" y="1074831"/>
                  <a:chExt cx="1216861" cy="2351850"/>
                </a:xfrm>
              </p:grpSpPr>
              <p:grpSp>
                <p:nvGrpSpPr>
                  <p:cNvPr id="112" name="Group 111">
                    <a:extLst>
                      <a:ext uri="{FF2B5EF4-FFF2-40B4-BE49-F238E27FC236}">
                        <a16:creationId xmlns:a16="http://schemas.microsoft.com/office/drawing/2014/main" id="{A0EC329B-CB77-7F5C-F9A7-48344F624BEE}"/>
                      </a:ext>
                    </a:extLst>
                  </p:cNvPr>
                  <p:cNvGrpSpPr/>
                  <p:nvPr/>
                </p:nvGrpSpPr>
                <p:grpSpPr>
                  <a:xfrm>
                    <a:off x="5873557" y="2210168"/>
                    <a:ext cx="865941" cy="1216513"/>
                    <a:chOff x="5873556" y="2210168"/>
                    <a:chExt cx="865941" cy="1216513"/>
                  </a:xfrm>
                </p:grpSpPr>
                <p:sp>
                  <p:nvSpPr>
                    <p:cNvPr id="116" name="Rectangle 6">
                      <a:extLst>
                        <a:ext uri="{FF2B5EF4-FFF2-40B4-BE49-F238E27FC236}">
                          <a16:creationId xmlns:a16="http://schemas.microsoft.com/office/drawing/2014/main" id="{1A5BE27E-90F9-78E8-72FA-9B6CDE2FF37A}"/>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7" name="Group 116">
                      <a:extLst>
                        <a:ext uri="{FF2B5EF4-FFF2-40B4-BE49-F238E27FC236}">
                          <a16:creationId xmlns:a16="http://schemas.microsoft.com/office/drawing/2014/main" id="{BBFBC830-47EE-DF6A-68E0-3FDCEB43C42D}"/>
                        </a:ext>
                      </a:extLst>
                    </p:cNvPr>
                    <p:cNvGrpSpPr/>
                    <p:nvPr/>
                  </p:nvGrpSpPr>
                  <p:grpSpPr>
                    <a:xfrm>
                      <a:off x="5981555" y="2779540"/>
                      <a:ext cx="647142" cy="647141"/>
                      <a:chOff x="6059673" y="2766506"/>
                      <a:chExt cx="647142" cy="647141"/>
                    </a:xfrm>
                  </p:grpSpPr>
                  <p:sp>
                    <p:nvSpPr>
                      <p:cNvPr id="118" name="Oval 117">
                        <a:extLst>
                          <a:ext uri="{FF2B5EF4-FFF2-40B4-BE49-F238E27FC236}">
                            <a16:creationId xmlns:a16="http://schemas.microsoft.com/office/drawing/2014/main" id="{475F26EA-23E1-61E6-7B95-5DC96955D9FA}"/>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9" name="Circle: Hollow 118">
                        <a:extLst>
                          <a:ext uri="{FF2B5EF4-FFF2-40B4-BE49-F238E27FC236}">
                            <a16:creationId xmlns:a16="http://schemas.microsoft.com/office/drawing/2014/main" id="{3D7C536E-0418-1DE1-535C-C9AD6E894E3C}"/>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13" name="Group 112">
                    <a:extLst>
                      <a:ext uri="{FF2B5EF4-FFF2-40B4-BE49-F238E27FC236}">
                        <a16:creationId xmlns:a16="http://schemas.microsoft.com/office/drawing/2014/main" id="{67FC1970-7561-5283-C17F-320D0C9A9AE3}"/>
                      </a:ext>
                    </a:extLst>
                  </p:cNvPr>
                  <p:cNvGrpSpPr/>
                  <p:nvPr/>
                </p:nvGrpSpPr>
                <p:grpSpPr>
                  <a:xfrm rot="2500209">
                    <a:off x="6427874" y="1074831"/>
                    <a:ext cx="662544" cy="122571"/>
                    <a:chOff x="3306532" y="526654"/>
                    <a:chExt cx="1843610" cy="341072"/>
                  </a:xfrm>
                  <a:solidFill>
                    <a:srgbClr val="006C31"/>
                  </a:solidFill>
                </p:grpSpPr>
                <p:sp>
                  <p:nvSpPr>
                    <p:cNvPr id="114" name="Freeform: Shape 113">
                      <a:extLst>
                        <a:ext uri="{FF2B5EF4-FFF2-40B4-BE49-F238E27FC236}">
                          <a16:creationId xmlns:a16="http://schemas.microsoft.com/office/drawing/2014/main" id="{2B251833-F495-6862-7E2A-05BAC971E5F1}"/>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5" name="Freeform: Shape 114">
                      <a:extLst>
                        <a:ext uri="{FF2B5EF4-FFF2-40B4-BE49-F238E27FC236}">
                          <a16:creationId xmlns:a16="http://schemas.microsoft.com/office/drawing/2014/main" id="{77760EF7-C3D0-6212-C147-93BF7FAD9BB7}"/>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105" name="Group 104">
                  <a:extLst>
                    <a:ext uri="{FF2B5EF4-FFF2-40B4-BE49-F238E27FC236}">
                      <a16:creationId xmlns:a16="http://schemas.microsoft.com/office/drawing/2014/main" id="{1ACE2642-2FE2-5E2C-888F-1A4C5FBD273E}"/>
                    </a:ext>
                  </a:extLst>
                </p:cNvPr>
                <p:cNvGrpSpPr/>
                <p:nvPr/>
              </p:nvGrpSpPr>
              <p:grpSpPr>
                <a:xfrm>
                  <a:off x="4035023" y="4586228"/>
                  <a:ext cx="1280656" cy="1265102"/>
                  <a:chOff x="4035023" y="4586228"/>
                  <a:chExt cx="1280656" cy="1265102"/>
                </a:xfrm>
              </p:grpSpPr>
              <p:grpSp>
                <p:nvGrpSpPr>
                  <p:cNvPr id="106" name="Group 105">
                    <a:extLst>
                      <a:ext uri="{FF2B5EF4-FFF2-40B4-BE49-F238E27FC236}">
                        <a16:creationId xmlns:a16="http://schemas.microsoft.com/office/drawing/2014/main" id="{3B7301C5-BF2B-73E8-4C7B-AC4181A9B370}"/>
                      </a:ext>
                    </a:extLst>
                  </p:cNvPr>
                  <p:cNvGrpSpPr/>
                  <p:nvPr/>
                </p:nvGrpSpPr>
                <p:grpSpPr>
                  <a:xfrm>
                    <a:off x="4050575" y="4586228"/>
                    <a:ext cx="1265104" cy="1265102"/>
                    <a:chOff x="4050575" y="4586228"/>
                    <a:chExt cx="1265104" cy="1265102"/>
                  </a:xfrm>
                </p:grpSpPr>
                <p:sp>
                  <p:nvSpPr>
                    <p:cNvPr id="110" name="Oval 109">
                      <a:extLst>
                        <a:ext uri="{FF2B5EF4-FFF2-40B4-BE49-F238E27FC236}">
                          <a16:creationId xmlns:a16="http://schemas.microsoft.com/office/drawing/2014/main" id="{37B11451-B9E9-B2A9-42F9-35C24560CF85}"/>
                        </a:ext>
                      </a:extLst>
                    </p:cNvPr>
                    <p:cNvSpPr/>
                    <p:nvPr/>
                  </p:nvSpPr>
                  <p:spPr>
                    <a:xfrm rot="10800000" flipH="1" flipV="1">
                      <a:off x="4050575" y="4586228"/>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1" name="Freeform: Shape 110">
                      <a:extLst>
                        <a:ext uri="{FF2B5EF4-FFF2-40B4-BE49-F238E27FC236}">
                          <a16:creationId xmlns:a16="http://schemas.microsoft.com/office/drawing/2014/main" id="{DEDCAC65-9BF0-7B95-434C-3064EF959715}"/>
                        </a:ext>
                      </a:extLst>
                    </p:cNvPr>
                    <p:cNvSpPr/>
                    <p:nvPr/>
                  </p:nvSpPr>
                  <p:spPr>
                    <a:xfrm>
                      <a:off x="4429045" y="4958858"/>
                      <a:ext cx="546266" cy="519842"/>
                    </a:xfrm>
                    <a:custGeom>
                      <a:avLst/>
                      <a:gdLst>
                        <a:gd name="connsiteX0" fmla="*/ 721955 w 857250"/>
                        <a:gd name="connsiteY0" fmla="*/ 304912 h 815784"/>
                        <a:gd name="connsiteX1" fmla="*/ 857250 w 857250"/>
                        <a:gd name="connsiteY1" fmla="*/ 395954 h 815784"/>
                        <a:gd name="connsiteX2" fmla="*/ 795167 w 857250"/>
                        <a:gd name="connsiteY2" fmla="*/ 412589 h 815784"/>
                        <a:gd name="connsiteX3" fmla="*/ 811802 w 857250"/>
                        <a:gd name="connsiteY3" fmla="*/ 474672 h 815784"/>
                        <a:gd name="connsiteX4" fmla="*/ 660309 w 857250"/>
                        <a:gd name="connsiteY4" fmla="*/ 737066 h 815784"/>
                        <a:gd name="connsiteX5" fmla="*/ 598226 w 857250"/>
                        <a:gd name="connsiteY5" fmla="*/ 753701 h 815784"/>
                        <a:gd name="connsiteX6" fmla="*/ 614861 w 857250"/>
                        <a:gd name="connsiteY6" fmla="*/ 815784 h 815784"/>
                        <a:gd name="connsiteX7" fmla="*/ 468369 w 857250"/>
                        <a:gd name="connsiteY7" fmla="*/ 744136 h 815784"/>
                        <a:gd name="connsiteX8" fmla="*/ 559411 w 857250"/>
                        <a:gd name="connsiteY8" fmla="*/ 608840 h 815784"/>
                        <a:gd name="connsiteX9" fmla="*/ 576046 w 857250"/>
                        <a:gd name="connsiteY9" fmla="*/ 670923 h 815784"/>
                        <a:gd name="connsiteX10" fmla="*/ 638129 w 857250"/>
                        <a:gd name="connsiteY10" fmla="*/ 654288 h 815784"/>
                        <a:gd name="connsiteX11" fmla="*/ 729025 w 857250"/>
                        <a:gd name="connsiteY11" fmla="*/ 496852 h 815784"/>
                        <a:gd name="connsiteX12" fmla="*/ 712390 w 857250"/>
                        <a:gd name="connsiteY12" fmla="*/ 434769 h 815784"/>
                        <a:gd name="connsiteX13" fmla="*/ 650307 w 857250"/>
                        <a:gd name="connsiteY13" fmla="*/ 451404 h 815784"/>
                        <a:gd name="connsiteX14" fmla="*/ 135295 w 857250"/>
                        <a:gd name="connsiteY14" fmla="*/ 304912 h 815784"/>
                        <a:gd name="connsiteX15" fmla="*/ 206943 w 857250"/>
                        <a:gd name="connsiteY15" fmla="*/ 451404 h 815784"/>
                        <a:gd name="connsiteX16" fmla="*/ 144860 w 857250"/>
                        <a:gd name="connsiteY16" fmla="*/ 434769 h 815784"/>
                        <a:gd name="connsiteX17" fmla="*/ 128225 w 857250"/>
                        <a:gd name="connsiteY17" fmla="*/ 496852 h 815784"/>
                        <a:gd name="connsiteX18" fmla="*/ 219121 w 857250"/>
                        <a:gd name="connsiteY18" fmla="*/ 654288 h 815784"/>
                        <a:gd name="connsiteX19" fmla="*/ 281204 w 857250"/>
                        <a:gd name="connsiteY19" fmla="*/ 670923 h 815784"/>
                        <a:gd name="connsiteX20" fmla="*/ 297839 w 857250"/>
                        <a:gd name="connsiteY20" fmla="*/ 608840 h 815784"/>
                        <a:gd name="connsiteX21" fmla="*/ 388881 w 857250"/>
                        <a:gd name="connsiteY21" fmla="*/ 744136 h 815784"/>
                        <a:gd name="connsiteX22" fmla="*/ 242388 w 857250"/>
                        <a:gd name="connsiteY22" fmla="*/ 815784 h 815784"/>
                        <a:gd name="connsiteX23" fmla="*/ 259024 w 857250"/>
                        <a:gd name="connsiteY23" fmla="*/ 753701 h 815784"/>
                        <a:gd name="connsiteX24" fmla="*/ 196941 w 857250"/>
                        <a:gd name="connsiteY24" fmla="*/ 737066 h 815784"/>
                        <a:gd name="connsiteX25" fmla="*/ 45448 w 857250"/>
                        <a:gd name="connsiteY25" fmla="*/ 474672 h 815784"/>
                        <a:gd name="connsiteX26" fmla="*/ 62083 w 857250"/>
                        <a:gd name="connsiteY26" fmla="*/ 412589 h 815784"/>
                        <a:gd name="connsiteX27" fmla="*/ 0 w 857250"/>
                        <a:gd name="connsiteY27" fmla="*/ 395954 h 815784"/>
                        <a:gd name="connsiteX28" fmla="*/ 428625 w 857250"/>
                        <a:gd name="connsiteY28" fmla="*/ 0 h 815784"/>
                        <a:gd name="connsiteX29" fmla="*/ 580118 w 857250"/>
                        <a:gd name="connsiteY29" fmla="*/ 62734 h 815784"/>
                        <a:gd name="connsiteX30" fmla="*/ 625566 w 857250"/>
                        <a:gd name="connsiteY30" fmla="*/ 108182 h 815784"/>
                        <a:gd name="connsiteX31" fmla="*/ 671014 w 857250"/>
                        <a:gd name="connsiteY31" fmla="*/ 62734 h 815784"/>
                        <a:gd name="connsiteX32" fmla="*/ 682211 w 857250"/>
                        <a:gd name="connsiteY32" fmla="*/ 225424 h 815784"/>
                        <a:gd name="connsiteX33" fmla="*/ 519521 w 857250"/>
                        <a:gd name="connsiteY33" fmla="*/ 214227 h 815784"/>
                        <a:gd name="connsiteX34" fmla="*/ 564968 w 857250"/>
                        <a:gd name="connsiteY34" fmla="*/ 168779 h 815784"/>
                        <a:gd name="connsiteX35" fmla="*/ 519521 w 857250"/>
                        <a:gd name="connsiteY35" fmla="*/ 123331 h 815784"/>
                        <a:gd name="connsiteX36" fmla="*/ 337729 w 857250"/>
                        <a:gd name="connsiteY36" fmla="*/ 123331 h 815784"/>
                        <a:gd name="connsiteX37" fmla="*/ 292281 w 857250"/>
                        <a:gd name="connsiteY37" fmla="*/ 168779 h 815784"/>
                        <a:gd name="connsiteX38" fmla="*/ 337729 w 857250"/>
                        <a:gd name="connsiteY38" fmla="*/ 214227 h 815784"/>
                        <a:gd name="connsiteX39" fmla="*/ 175039 w 857250"/>
                        <a:gd name="connsiteY39" fmla="*/ 225424 h 815784"/>
                        <a:gd name="connsiteX40" fmla="*/ 186236 w 857250"/>
                        <a:gd name="connsiteY40" fmla="*/ 62734 h 815784"/>
                        <a:gd name="connsiteX41" fmla="*/ 231684 w 857250"/>
                        <a:gd name="connsiteY41" fmla="*/ 108182 h 815784"/>
                        <a:gd name="connsiteX42" fmla="*/ 277132 w 857250"/>
                        <a:gd name="connsiteY42" fmla="*/ 62734 h 815784"/>
                        <a:gd name="connsiteX43" fmla="*/ 428625 w 857250"/>
                        <a:gd name="connsiteY43" fmla="*/ 0 h 81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57250" h="815784">
                          <a:moveTo>
                            <a:pt x="721955" y="304912"/>
                          </a:moveTo>
                          <a:lnTo>
                            <a:pt x="857250" y="395954"/>
                          </a:lnTo>
                          <a:lnTo>
                            <a:pt x="795167" y="412589"/>
                          </a:lnTo>
                          <a:lnTo>
                            <a:pt x="811802" y="474672"/>
                          </a:lnTo>
                          <a:cubicBezTo>
                            <a:pt x="842418" y="588934"/>
                            <a:pt x="774571" y="706449"/>
                            <a:pt x="660309" y="737066"/>
                          </a:cubicBezTo>
                          <a:lnTo>
                            <a:pt x="598226" y="753701"/>
                          </a:lnTo>
                          <a:lnTo>
                            <a:pt x="614861" y="815784"/>
                          </a:lnTo>
                          <a:lnTo>
                            <a:pt x="468369" y="744136"/>
                          </a:lnTo>
                          <a:lnTo>
                            <a:pt x="559411" y="608840"/>
                          </a:lnTo>
                          <a:lnTo>
                            <a:pt x="576046" y="670923"/>
                          </a:lnTo>
                          <a:lnTo>
                            <a:pt x="638129" y="654288"/>
                          </a:lnTo>
                          <a:cubicBezTo>
                            <a:pt x="706686" y="635918"/>
                            <a:pt x="747395" y="565409"/>
                            <a:pt x="729025" y="496852"/>
                          </a:cubicBezTo>
                          <a:lnTo>
                            <a:pt x="712390" y="434769"/>
                          </a:lnTo>
                          <a:lnTo>
                            <a:pt x="650307" y="451404"/>
                          </a:lnTo>
                          <a:close/>
                          <a:moveTo>
                            <a:pt x="135295" y="304912"/>
                          </a:moveTo>
                          <a:lnTo>
                            <a:pt x="206943" y="451404"/>
                          </a:lnTo>
                          <a:lnTo>
                            <a:pt x="144860" y="434769"/>
                          </a:lnTo>
                          <a:lnTo>
                            <a:pt x="128225" y="496852"/>
                          </a:lnTo>
                          <a:cubicBezTo>
                            <a:pt x="109855" y="565409"/>
                            <a:pt x="150564" y="635918"/>
                            <a:pt x="219121" y="654288"/>
                          </a:cubicBezTo>
                          <a:lnTo>
                            <a:pt x="281204" y="670923"/>
                          </a:lnTo>
                          <a:lnTo>
                            <a:pt x="297839" y="608840"/>
                          </a:lnTo>
                          <a:lnTo>
                            <a:pt x="388881" y="744136"/>
                          </a:lnTo>
                          <a:lnTo>
                            <a:pt x="242388" y="815784"/>
                          </a:lnTo>
                          <a:lnTo>
                            <a:pt x="259024" y="753701"/>
                          </a:lnTo>
                          <a:lnTo>
                            <a:pt x="196941" y="737066"/>
                          </a:lnTo>
                          <a:cubicBezTo>
                            <a:pt x="82679" y="706449"/>
                            <a:pt x="14831" y="588934"/>
                            <a:pt x="45448" y="474672"/>
                          </a:cubicBezTo>
                          <a:lnTo>
                            <a:pt x="62083" y="412589"/>
                          </a:lnTo>
                          <a:lnTo>
                            <a:pt x="0" y="395954"/>
                          </a:lnTo>
                          <a:close/>
                          <a:moveTo>
                            <a:pt x="428625" y="0"/>
                          </a:moveTo>
                          <a:cubicBezTo>
                            <a:pt x="483460" y="0"/>
                            <a:pt x="538295" y="20911"/>
                            <a:pt x="580118" y="62734"/>
                          </a:cubicBezTo>
                          <a:lnTo>
                            <a:pt x="625566" y="108182"/>
                          </a:lnTo>
                          <a:lnTo>
                            <a:pt x="671014" y="62734"/>
                          </a:lnTo>
                          <a:lnTo>
                            <a:pt x="682211" y="225424"/>
                          </a:lnTo>
                          <a:lnTo>
                            <a:pt x="519521" y="214227"/>
                          </a:lnTo>
                          <a:lnTo>
                            <a:pt x="564968" y="168779"/>
                          </a:lnTo>
                          <a:lnTo>
                            <a:pt x="519521" y="123331"/>
                          </a:lnTo>
                          <a:cubicBezTo>
                            <a:pt x="469333" y="73144"/>
                            <a:pt x="387916" y="73144"/>
                            <a:pt x="337729" y="123331"/>
                          </a:cubicBezTo>
                          <a:lnTo>
                            <a:pt x="292281" y="168779"/>
                          </a:lnTo>
                          <a:lnTo>
                            <a:pt x="337729" y="214227"/>
                          </a:lnTo>
                          <a:lnTo>
                            <a:pt x="175039" y="225424"/>
                          </a:lnTo>
                          <a:lnTo>
                            <a:pt x="186236" y="62734"/>
                          </a:lnTo>
                          <a:lnTo>
                            <a:pt x="231684" y="108182"/>
                          </a:lnTo>
                          <a:lnTo>
                            <a:pt x="277132" y="62734"/>
                          </a:lnTo>
                          <a:cubicBezTo>
                            <a:pt x="318955" y="20911"/>
                            <a:pt x="373790" y="0"/>
                            <a:pt x="428625"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07" name="Group 106">
                    <a:extLst>
                      <a:ext uri="{FF2B5EF4-FFF2-40B4-BE49-F238E27FC236}">
                        <a16:creationId xmlns:a16="http://schemas.microsoft.com/office/drawing/2014/main" id="{15004818-06FF-F619-357D-1F720D6600F9}"/>
                      </a:ext>
                    </a:extLst>
                  </p:cNvPr>
                  <p:cNvGrpSpPr/>
                  <p:nvPr/>
                </p:nvGrpSpPr>
                <p:grpSpPr>
                  <a:xfrm rot="2700000" flipH="1" flipV="1">
                    <a:off x="3964101" y="5092105"/>
                    <a:ext cx="473455" cy="331611"/>
                    <a:chOff x="6114123" y="1250430"/>
                    <a:chExt cx="446779" cy="312926"/>
                  </a:xfrm>
                </p:grpSpPr>
                <p:sp>
                  <p:nvSpPr>
                    <p:cNvPr id="108" name="Freeform: Shape 107">
                      <a:extLst>
                        <a:ext uri="{FF2B5EF4-FFF2-40B4-BE49-F238E27FC236}">
                          <a16:creationId xmlns:a16="http://schemas.microsoft.com/office/drawing/2014/main" id="{7EC9C6C2-F632-55B5-86C5-290973718746}"/>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9" name="TextBox 108">
                      <a:extLst>
                        <a:ext uri="{FF2B5EF4-FFF2-40B4-BE49-F238E27FC236}">
                          <a16:creationId xmlns:a16="http://schemas.microsoft.com/office/drawing/2014/main" id="{048785F1-FDA7-3417-4CC9-19918F87600A}"/>
                        </a:ext>
                      </a:extLst>
                    </p:cNvPr>
                    <p:cNvSpPr txBox="1"/>
                    <p:nvPr/>
                  </p:nvSpPr>
                  <p:spPr>
                    <a:xfrm rot="8100000">
                      <a:off x="6161314" y="1256380"/>
                      <a:ext cx="372556" cy="2910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06</a:t>
                      </a:r>
                    </a:p>
                  </p:txBody>
                </p:sp>
              </p:grpSp>
            </p:grpSp>
          </p:grpSp>
          <p:grpSp>
            <p:nvGrpSpPr>
              <p:cNvPr id="14" name="Group 13">
                <a:extLst>
                  <a:ext uri="{FF2B5EF4-FFF2-40B4-BE49-F238E27FC236}">
                    <a16:creationId xmlns:a16="http://schemas.microsoft.com/office/drawing/2014/main" id="{C6B29A36-6A87-C52E-018A-3186E71DE5EF}"/>
                  </a:ext>
                </a:extLst>
              </p:cNvPr>
              <p:cNvGrpSpPr/>
              <p:nvPr/>
            </p:nvGrpSpPr>
            <p:grpSpPr>
              <a:xfrm>
                <a:off x="6617661" y="3125273"/>
                <a:ext cx="2137809" cy="1301250"/>
                <a:chOff x="6617661" y="3125273"/>
                <a:chExt cx="2137809" cy="1301250"/>
              </a:xfrm>
            </p:grpSpPr>
            <p:grpSp>
              <p:nvGrpSpPr>
                <p:cNvPr id="88" name="Group 87">
                  <a:extLst>
                    <a:ext uri="{FF2B5EF4-FFF2-40B4-BE49-F238E27FC236}">
                      <a16:creationId xmlns:a16="http://schemas.microsoft.com/office/drawing/2014/main" id="{AE9738F0-6918-BE91-7878-DDB0E82D0C6A}"/>
                    </a:ext>
                  </a:extLst>
                </p:cNvPr>
                <p:cNvGrpSpPr/>
                <p:nvPr/>
              </p:nvGrpSpPr>
              <p:grpSpPr>
                <a:xfrm>
                  <a:off x="6617661" y="3388478"/>
                  <a:ext cx="2006256" cy="1038045"/>
                  <a:chOff x="6617661" y="3388478"/>
                  <a:chExt cx="2006256" cy="1038045"/>
                </a:xfrm>
              </p:grpSpPr>
              <p:grpSp>
                <p:nvGrpSpPr>
                  <p:cNvPr id="96" name="Group 95">
                    <a:extLst>
                      <a:ext uri="{FF2B5EF4-FFF2-40B4-BE49-F238E27FC236}">
                        <a16:creationId xmlns:a16="http://schemas.microsoft.com/office/drawing/2014/main" id="{10C9E563-3578-1DCD-232A-5E69CE1E8CB0}"/>
                      </a:ext>
                    </a:extLst>
                  </p:cNvPr>
                  <p:cNvGrpSpPr/>
                  <p:nvPr/>
                </p:nvGrpSpPr>
                <p:grpSpPr>
                  <a:xfrm rot="5400000">
                    <a:off x="6767189" y="3238950"/>
                    <a:ext cx="738694" cy="1037750"/>
                    <a:chOff x="5873556" y="2210168"/>
                    <a:chExt cx="865941" cy="1216513"/>
                  </a:xfrm>
                  <a:solidFill>
                    <a:srgbClr val="479BE7"/>
                  </a:solidFill>
                </p:grpSpPr>
                <p:sp>
                  <p:nvSpPr>
                    <p:cNvPr id="100" name="Rectangle 6">
                      <a:extLst>
                        <a:ext uri="{FF2B5EF4-FFF2-40B4-BE49-F238E27FC236}">
                          <a16:creationId xmlns:a16="http://schemas.microsoft.com/office/drawing/2014/main" id="{17B0A041-476B-B5E7-E8C2-0D05F7837BBD}"/>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01" name="Group 100">
                      <a:extLst>
                        <a:ext uri="{FF2B5EF4-FFF2-40B4-BE49-F238E27FC236}">
                          <a16:creationId xmlns:a16="http://schemas.microsoft.com/office/drawing/2014/main" id="{04A2ABB7-4BD4-74E1-0E24-0B51A6D523FA}"/>
                        </a:ext>
                      </a:extLst>
                    </p:cNvPr>
                    <p:cNvGrpSpPr/>
                    <p:nvPr/>
                  </p:nvGrpSpPr>
                  <p:grpSpPr>
                    <a:xfrm>
                      <a:off x="5981555" y="2779540"/>
                      <a:ext cx="647142" cy="647141"/>
                      <a:chOff x="6059673" y="2766506"/>
                      <a:chExt cx="647142" cy="647141"/>
                    </a:xfrm>
                    <a:grpFill/>
                  </p:grpSpPr>
                  <p:sp>
                    <p:nvSpPr>
                      <p:cNvPr id="102" name="Oval 101">
                        <a:extLst>
                          <a:ext uri="{FF2B5EF4-FFF2-40B4-BE49-F238E27FC236}">
                            <a16:creationId xmlns:a16="http://schemas.microsoft.com/office/drawing/2014/main" id="{D84BFB26-67DF-18C6-B555-63BAC6D4E1A1}"/>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Circle: Hollow 102">
                        <a:extLst>
                          <a:ext uri="{FF2B5EF4-FFF2-40B4-BE49-F238E27FC236}">
                            <a16:creationId xmlns:a16="http://schemas.microsoft.com/office/drawing/2014/main" id="{690A2077-4241-5C7B-70C5-EBF1A463FFE0}"/>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97" name="Group 96">
                    <a:extLst>
                      <a:ext uri="{FF2B5EF4-FFF2-40B4-BE49-F238E27FC236}">
                        <a16:creationId xmlns:a16="http://schemas.microsoft.com/office/drawing/2014/main" id="{B737B8AB-CF47-5370-30A1-83AA99E12430}"/>
                      </a:ext>
                    </a:extLst>
                  </p:cNvPr>
                  <p:cNvGrpSpPr/>
                  <p:nvPr/>
                </p:nvGrpSpPr>
                <p:grpSpPr>
                  <a:xfrm rot="7900209">
                    <a:off x="8289044" y="4091651"/>
                    <a:ext cx="565185" cy="104560"/>
                    <a:chOff x="3306532" y="526654"/>
                    <a:chExt cx="1843610" cy="341072"/>
                  </a:xfrm>
                  <a:solidFill>
                    <a:srgbClr val="186AB4"/>
                  </a:solidFill>
                </p:grpSpPr>
                <p:sp>
                  <p:nvSpPr>
                    <p:cNvPr id="98" name="Freeform: Shape 97">
                      <a:extLst>
                        <a:ext uri="{FF2B5EF4-FFF2-40B4-BE49-F238E27FC236}">
                          <a16:creationId xmlns:a16="http://schemas.microsoft.com/office/drawing/2014/main" id="{241DA81C-67AB-DA2C-C3E8-DB478A4A824A}"/>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9" name="Freeform: Shape 98">
                      <a:extLst>
                        <a:ext uri="{FF2B5EF4-FFF2-40B4-BE49-F238E27FC236}">
                          <a16:creationId xmlns:a16="http://schemas.microsoft.com/office/drawing/2014/main" id="{17B416F2-1A5A-88E4-3D8D-488F33DF3D8F}"/>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89" name="Group 88">
                  <a:extLst>
                    <a:ext uri="{FF2B5EF4-FFF2-40B4-BE49-F238E27FC236}">
                      <a16:creationId xmlns:a16="http://schemas.microsoft.com/office/drawing/2014/main" id="{A1DEA006-0737-2D89-FD53-6246961BEF38}"/>
                    </a:ext>
                  </a:extLst>
                </p:cNvPr>
                <p:cNvGrpSpPr/>
                <p:nvPr/>
              </p:nvGrpSpPr>
              <p:grpSpPr>
                <a:xfrm>
                  <a:off x="7490366" y="3125273"/>
                  <a:ext cx="1265104" cy="1265102"/>
                  <a:chOff x="7490366" y="3125273"/>
                  <a:chExt cx="1265104" cy="1265102"/>
                </a:xfrm>
              </p:grpSpPr>
              <p:grpSp>
                <p:nvGrpSpPr>
                  <p:cNvPr id="90" name="Group 89">
                    <a:extLst>
                      <a:ext uri="{FF2B5EF4-FFF2-40B4-BE49-F238E27FC236}">
                        <a16:creationId xmlns:a16="http://schemas.microsoft.com/office/drawing/2014/main" id="{39A1D5B6-E296-B88D-5C09-F13F654BD972}"/>
                      </a:ext>
                    </a:extLst>
                  </p:cNvPr>
                  <p:cNvGrpSpPr/>
                  <p:nvPr/>
                </p:nvGrpSpPr>
                <p:grpSpPr>
                  <a:xfrm>
                    <a:off x="7490366" y="3125273"/>
                    <a:ext cx="1265104" cy="1265102"/>
                    <a:chOff x="7490366" y="3125273"/>
                    <a:chExt cx="1265104" cy="1265102"/>
                  </a:xfrm>
                </p:grpSpPr>
                <p:sp>
                  <p:nvSpPr>
                    <p:cNvPr id="94" name="Oval 93">
                      <a:extLst>
                        <a:ext uri="{FF2B5EF4-FFF2-40B4-BE49-F238E27FC236}">
                          <a16:creationId xmlns:a16="http://schemas.microsoft.com/office/drawing/2014/main" id="{091C3EE9-725A-BA60-B724-54A7FD6826D0}"/>
                        </a:ext>
                      </a:extLst>
                    </p:cNvPr>
                    <p:cNvSpPr/>
                    <p:nvPr/>
                  </p:nvSpPr>
                  <p:spPr>
                    <a:xfrm>
                      <a:off x="7490366" y="3125273"/>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5" name="Freeform: Shape 94">
                      <a:extLst>
                        <a:ext uri="{FF2B5EF4-FFF2-40B4-BE49-F238E27FC236}">
                          <a16:creationId xmlns:a16="http://schemas.microsoft.com/office/drawing/2014/main" id="{BEE84ED5-40F5-8E86-2779-E8CB976662C8}"/>
                        </a:ext>
                      </a:extLst>
                    </p:cNvPr>
                    <p:cNvSpPr/>
                    <p:nvPr/>
                  </p:nvSpPr>
                  <p:spPr>
                    <a:xfrm flipH="1">
                      <a:off x="7898923" y="3554703"/>
                      <a:ext cx="447990" cy="406242"/>
                    </a:xfrm>
                    <a:custGeom>
                      <a:avLst/>
                      <a:gdLst>
                        <a:gd name="connsiteX0" fmla="*/ 590550 w 800100"/>
                        <a:gd name="connsiteY0" fmla="*/ 214312 h 725540"/>
                        <a:gd name="connsiteX1" fmla="*/ 533400 w 800100"/>
                        <a:gd name="connsiteY1" fmla="*/ 271462 h 725540"/>
                        <a:gd name="connsiteX2" fmla="*/ 590550 w 800100"/>
                        <a:gd name="connsiteY2" fmla="*/ 328612 h 725540"/>
                        <a:gd name="connsiteX3" fmla="*/ 647700 w 800100"/>
                        <a:gd name="connsiteY3" fmla="*/ 271462 h 725540"/>
                        <a:gd name="connsiteX4" fmla="*/ 590550 w 800100"/>
                        <a:gd name="connsiteY4" fmla="*/ 214312 h 725540"/>
                        <a:gd name="connsiteX5" fmla="*/ 400050 w 800100"/>
                        <a:gd name="connsiteY5" fmla="*/ 214312 h 725540"/>
                        <a:gd name="connsiteX6" fmla="*/ 342900 w 800100"/>
                        <a:gd name="connsiteY6" fmla="*/ 271462 h 725540"/>
                        <a:gd name="connsiteX7" fmla="*/ 400050 w 800100"/>
                        <a:gd name="connsiteY7" fmla="*/ 328612 h 725540"/>
                        <a:gd name="connsiteX8" fmla="*/ 457200 w 800100"/>
                        <a:gd name="connsiteY8" fmla="*/ 271462 h 725540"/>
                        <a:gd name="connsiteX9" fmla="*/ 400050 w 800100"/>
                        <a:gd name="connsiteY9" fmla="*/ 214312 h 725540"/>
                        <a:gd name="connsiteX10" fmla="*/ 209550 w 800100"/>
                        <a:gd name="connsiteY10" fmla="*/ 214312 h 725540"/>
                        <a:gd name="connsiteX11" fmla="*/ 152400 w 800100"/>
                        <a:gd name="connsiteY11" fmla="*/ 271462 h 725540"/>
                        <a:gd name="connsiteX12" fmla="*/ 209550 w 800100"/>
                        <a:gd name="connsiteY12" fmla="*/ 328612 h 725540"/>
                        <a:gd name="connsiteX13" fmla="*/ 266700 w 800100"/>
                        <a:gd name="connsiteY13" fmla="*/ 271462 h 725540"/>
                        <a:gd name="connsiteX14" fmla="*/ 209550 w 800100"/>
                        <a:gd name="connsiteY14" fmla="*/ 214312 h 725540"/>
                        <a:gd name="connsiteX15" fmla="*/ 57150 w 800100"/>
                        <a:gd name="connsiteY15" fmla="*/ 0 h 725540"/>
                        <a:gd name="connsiteX16" fmla="*/ 742950 w 800100"/>
                        <a:gd name="connsiteY16" fmla="*/ 0 h 725540"/>
                        <a:gd name="connsiteX17" fmla="*/ 800100 w 800100"/>
                        <a:gd name="connsiteY17" fmla="*/ 57150 h 725540"/>
                        <a:gd name="connsiteX18" fmla="*/ 800100 w 800100"/>
                        <a:gd name="connsiteY18" fmla="*/ 485775 h 725540"/>
                        <a:gd name="connsiteX19" fmla="*/ 742950 w 800100"/>
                        <a:gd name="connsiteY19" fmla="*/ 542925 h 725540"/>
                        <a:gd name="connsiteX20" fmla="*/ 209549 w 800100"/>
                        <a:gd name="connsiteY20" fmla="*/ 542925 h 725540"/>
                        <a:gd name="connsiteX21" fmla="*/ 32556 w 800100"/>
                        <a:gd name="connsiteY21" fmla="*/ 719918 h 725540"/>
                        <a:gd name="connsiteX22" fmla="*/ 0 w 800100"/>
                        <a:gd name="connsiteY22" fmla="*/ 706431 h 725540"/>
                        <a:gd name="connsiteX23" fmla="*/ 0 w 800100"/>
                        <a:gd name="connsiteY23" fmla="*/ 485775 h 725540"/>
                        <a:gd name="connsiteX24" fmla="*/ 0 w 800100"/>
                        <a:gd name="connsiteY24" fmla="*/ 428644 h 725540"/>
                        <a:gd name="connsiteX25" fmla="*/ 0 w 800100"/>
                        <a:gd name="connsiteY25" fmla="*/ 57150 h 725540"/>
                        <a:gd name="connsiteX26" fmla="*/ 57150 w 800100"/>
                        <a:gd name="connsiteY26" fmla="*/ 0 h 72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0100" h="725540">
                          <a:moveTo>
                            <a:pt x="590550" y="214312"/>
                          </a:moveTo>
                          <a:cubicBezTo>
                            <a:pt x="558984" y="214312"/>
                            <a:pt x="533400" y="239896"/>
                            <a:pt x="533400" y="271462"/>
                          </a:cubicBezTo>
                          <a:cubicBezTo>
                            <a:pt x="533400" y="303028"/>
                            <a:pt x="558984" y="328612"/>
                            <a:pt x="590550" y="328612"/>
                          </a:cubicBezTo>
                          <a:cubicBezTo>
                            <a:pt x="622116" y="328612"/>
                            <a:pt x="647700" y="303028"/>
                            <a:pt x="647700" y="271462"/>
                          </a:cubicBezTo>
                          <a:cubicBezTo>
                            <a:pt x="647700" y="239896"/>
                            <a:pt x="622116" y="214312"/>
                            <a:pt x="590550" y="214312"/>
                          </a:cubicBezTo>
                          <a:close/>
                          <a:moveTo>
                            <a:pt x="400050" y="214312"/>
                          </a:moveTo>
                          <a:cubicBezTo>
                            <a:pt x="368484" y="214312"/>
                            <a:pt x="342900" y="239896"/>
                            <a:pt x="342900" y="271462"/>
                          </a:cubicBezTo>
                          <a:cubicBezTo>
                            <a:pt x="342900" y="303028"/>
                            <a:pt x="368484" y="328612"/>
                            <a:pt x="400050" y="328612"/>
                          </a:cubicBezTo>
                          <a:cubicBezTo>
                            <a:pt x="431616" y="328612"/>
                            <a:pt x="457200" y="303028"/>
                            <a:pt x="457200" y="271462"/>
                          </a:cubicBezTo>
                          <a:cubicBezTo>
                            <a:pt x="457200" y="239896"/>
                            <a:pt x="431616" y="214312"/>
                            <a:pt x="400050" y="214312"/>
                          </a:cubicBezTo>
                          <a:close/>
                          <a:moveTo>
                            <a:pt x="209550" y="214312"/>
                          </a:moveTo>
                          <a:cubicBezTo>
                            <a:pt x="177984" y="214312"/>
                            <a:pt x="152400" y="239896"/>
                            <a:pt x="152400" y="271462"/>
                          </a:cubicBezTo>
                          <a:cubicBezTo>
                            <a:pt x="152400" y="303028"/>
                            <a:pt x="177984" y="328612"/>
                            <a:pt x="209550" y="328612"/>
                          </a:cubicBezTo>
                          <a:cubicBezTo>
                            <a:pt x="241116" y="328612"/>
                            <a:pt x="266700" y="303028"/>
                            <a:pt x="266700" y="271462"/>
                          </a:cubicBezTo>
                          <a:cubicBezTo>
                            <a:pt x="266700" y="239896"/>
                            <a:pt x="241116" y="214312"/>
                            <a:pt x="209550" y="214312"/>
                          </a:cubicBezTo>
                          <a:close/>
                          <a:moveTo>
                            <a:pt x="57150" y="0"/>
                          </a:moveTo>
                          <a:lnTo>
                            <a:pt x="742950" y="0"/>
                          </a:lnTo>
                          <a:cubicBezTo>
                            <a:pt x="774516" y="0"/>
                            <a:pt x="800100" y="25584"/>
                            <a:pt x="800100" y="57150"/>
                          </a:cubicBezTo>
                          <a:lnTo>
                            <a:pt x="800100" y="485775"/>
                          </a:lnTo>
                          <a:cubicBezTo>
                            <a:pt x="800100" y="517341"/>
                            <a:pt x="774516" y="542925"/>
                            <a:pt x="742950" y="542925"/>
                          </a:cubicBezTo>
                          <a:lnTo>
                            <a:pt x="209549" y="542925"/>
                          </a:lnTo>
                          <a:lnTo>
                            <a:pt x="32556" y="719918"/>
                          </a:lnTo>
                          <a:cubicBezTo>
                            <a:pt x="20545" y="731929"/>
                            <a:pt x="0" y="723423"/>
                            <a:pt x="0" y="706431"/>
                          </a:cubicBezTo>
                          <a:lnTo>
                            <a:pt x="0" y="485775"/>
                          </a:lnTo>
                          <a:lnTo>
                            <a:pt x="0" y="428644"/>
                          </a:lnTo>
                          <a:lnTo>
                            <a:pt x="0" y="57150"/>
                          </a:lnTo>
                          <a:cubicBezTo>
                            <a:pt x="0" y="25584"/>
                            <a:pt x="25584" y="0"/>
                            <a:pt x="57150"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1" name="Group 90">
                    <a:extLst>
                      <a:ext uri="{FF2B5EF4-FFF2-40B4-BE49-F238E27FC236}">
                        <a16:creationId xmlns:a16="http://schemas.microsoft.com/office/drawing/2014/main" id="{D81C0A2F-F4C9-B072-1A42-F01AE8A7E4CE}"/>
                      </a:ext>
                    </a:extLst>
                  </p:cNvPr>
                  <p:cNvGrpSpPr/>
                  <p:nvPr/>
                </p:nvGrpSpPr>
                <p:grpSpPr>
                  <a:xfrm rot="5400000">
                    <a:off x="8260190" y="3873791"/>
                    <a:ext cx="473455" cy="394801"/>
                    <a:chOff x="6114123" y="1215620"/>
                    <a:chExt cx="446779" cy="372556"/>
                  </a:xfrm>
                </p:grpSpPr>
                <p:sp>
                  <p:nvSpPr>
                    <p:cNvPr id="92" name="Freeform: Shape 91">
                      <a:extLst>
                        <a:ext uri="{FF2B5EF4-FFF2-40B4-BE49-F238E27FC236}">
                          <a16:creationId xmlns:a16="http://schemas.microsoft.com/office/drawing/2014/main" id="{A170EDC8-2E88-7259-ADC2-4B093DE84858}"/>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3" name="TextBox 92">
                      <a:extLst>
                        <a:ext uri="{FF2B5EF4-FFF2-40B4-BE49-F238E27FC236}">
                          <a16:creationId xmlns:a16="http://schemas.microsoft.com/office/drawing/2014/main" id="{A120B927-CD52-61EE-751A-A153E48E6D47}"/>
                        </a:ext>
                      </a:extLst>
                    </p:cNvPr>
                    <p:cNvSpPr txBox="1"/>
                    <p:nvPr/>
                  </p:nvSpPr>
                  <p:spPr>
                    <a:xfrm rot="16200000">
                      <a:off x="6154068" y="1256379"/>
                      <a:ext cx="372556" cy="29103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03</a:t>
                      </a:r>
                    </a:p>
                  </p:txBody>
                </p:sp>
              </p:grpSp>
            </p:grpSp>
          </p:grpSp>
          <p:grpSp>
            <p:nvGrpSpPr>
              <p:cNvPr id="15" name="Group 14">
                <a:extLst>
                  <a:ext uri="{FF2B5EF4-FFF2-40B4-BE49-F238E27FC236}">
                    <a16:creationId xmlns:a16="http://schemas.microsoft.com/office/drawing/2014/main" id="{6883E328-B9FD-4ED8-3B7D-D9C026DE16EC}"/>
                  </a:ext>
                </a:extLst>
              </p:cNvPr>
              <p:cNvGrpSpPr/>
              <p:nvPr/>
            </p:nvGrpSpPr>
            <p:grpSpPr>
              <a:xfrm>
                <a:off x="3445427" y="3125270"/>
                <a:ext cx="2137812" cy="1301254"/>
                <a:chOff x="3445427" y="3125270"/>
                <a:chExt cx="2137812" cy="1301254"/>
              </a:xfrm>
            </p:grpSpPr>
            <p:grpSp>
              <p:nvGrpSpPr>
                <p:cNvPr id="72" name="Group 71">
                  <a:extLst>
                    <a:ext uri="{FF2B5EF4-FFF2-40B4-BE49-F238E27FC236}">
                      <a16:creationId xmlns:a16="http://schemas.microsoft.com/office/drawing/2014/main" id="{04C18037-4DE7-610A-CADD-AFB9C36F09E6}"/>
                    </a:ext>
                  </a:extLst>
                </p:cNvPr>
                <p:cNvGrpSpPr/>
                <p:nvPr/>
              </p:nvGrpSpPr>
              <p:grpSpPr>
                <a:xfrm>
                  <a:off x="3576982" y="3125270"/>
                  <a:ext cx="2006257" cy="1038048"/>
                  <a:chOff x="3576982" y="3125270"/>
                  <a:chExt cx="2006257" cy="1038048"/>
                </a:xfrm>
              </p:grpSpPr>
              <p:grpSp>
                <p:nvGrpSpPr>
                  <p:cNvPr id="80" name="Group 79">
                    <a:extLst>
                      <a:ext uri="{FF2B5EF4-FFF2-40B4-BE49-F238E27FC236}">
                        <a16:creationId xmlns:a16="http://schemas.microsoft.com/office/drawing/2014/main" id="{123FA471-ED90-2853-34BA-504ACE8B032A}"/>
                      </a:ext>
                    </a:extLst>
                  </p:cNvPr>
                  <p:cNvGrpSpPr/>
                  <p:nvPr/>
                </p:nvGrpSpPr>
                <p:grpSpPr>
                  <a:xfrm rot="5400000" flipH="1" flipV="1">
                    <a:off x="4695015" y="3275095"/>
                    <a:ext cx="738695" cy="1037752"/>
                    <a:chOff x="5873556" y="2210168"/>
                    <a:chExt cx="865941" cy="1216513"/>
                  </a:xfrm>
                  <a:solidFill>
                    <a:srgbClr val="479BE7"/>
                  </a:solidFill>
                </p:grpSpPr>
                <p:sp>
                  <p:nvSpPr>
                    <p:cNvPr id="84" name="Rectangle 6">
                      <a:extLst>
                        <a:ext uri="{FF2B5EF4-FFF2-40B4-BE49-F238E27FC236}">
                          <a16:creationId xmlns:a16="http://schemas.microsoft.com/office/drawing/2014/main" id="{1A46B443-603C-7E5A-481E-A80864105176}"/>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85" name="Group 84">
                      <a:extLst>
                        <a:ext uri="{FF2B5EF4-FFF2-40B4-BE49-F238E27FC236}">
                          <a16:creationId xmlns:a16="http://schemas.microsoft.com/office/drawing/2014/main" id="{3ADF04FF-8C6E-B406-392A-6A017149BE83}"/>
                        </a:ext>
                      </a:extLst>
                    </p:cNvPr>
                    <p:cNvGrpSpPr/>
                    <p:nvPr/>
                  </p:nvGrpSpPr>
                  <p:grpSpPr>
                    <a:xfrm>
                      <a:off x="5981555" y="2779540"/>
                      <a:ext cx="647142" cy="647141"/>
                      <a:chOff x="6059673" y="2766506"/>
                      <a:chExt cx="647142" cy="647141"/>
                    </a:xfrm>
                    <a:grpFill/>
                  </p:grpSpPr>
                  <p:sp>
                    <p:nvSpPr>
                      <p:cNvPr id="86" name="Oval 85">
                        <a:extLst>
                          <a:ext uri="{FF2B5EF4-FFF2-40B4-BE49-F238E27FC236}">
                            <a16:creationId xmlns:a16="http://schemas.microsoft.com/office/drawing/2014/main" id="{100A8976-54CA-319F-BEFB-5312C55E9C0C}"/>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7" name="Circle: Hollow 86">
                        <a:extLst>
                          <a:ext uri="{FF2B5EF4-FFF2-40B4-BE49-F238E27FC236}">
                            <a16:creationId xmlns:a16="http://schemas.microsoft.com/office/drawing/2014/main" id="{387DAE7E-C3AD-05BC-AE40-8BF5951A3A80}"/>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81" name="Group 80">
                    <a:extLst>
                      <a:ext uri="{FF2B5EF4-FFF2-40B4-BE49-F238E27FC236}">
                        <a16:creationId xmlns:a16="http://schemas.microsoft.com/office/drawing/2014/main" id="{7B262F72-B95C-4083-F1BF-CCC969745C8C}"/>
                      </a:ext>
                    </a:extLst>
                  </p:cNvPr>
                  <p:cNvGrpSpPr/>
                  <p:nvPr/>
                </p:nvGrpSpPr>
                <p:grpSpPr>
                  <a:xfrm rot="7900209" flipH="1" flipV="1">
                    <a:off x="3346669" y="3355583"/>
                    <a:ext cx="565186" cy="104560"/>
                    <a:chOff x="3306532" y="526654"/>
                    <a:chExt cx="1843610" cy="341072"/>
                  </a:xfrm>
                  <a:solidFill>
                    <a:srgbClr val="186AB4"/>
                  </a:solidFill>
                </p:grpSpPr>
                <p:sp>
                  <p:nvSpPr>
                    <p:cNvPr id="82" name="Freeform: Shape 81">
                      <a:extLst>
                        <a:ext uri="{FF2B5EF4-FFF2-40B4-BE49-F238E27FC236}">
                          <a16:creationId xmlns:a16="http://schemas.microsoft.com/office/drawing/2014/main" id="{F5DC1D07-6026-D38D-6C9B-0B0AB81E108A}"/>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Freeform: Shape 82">
                      <a:extLst>
                        <a:ext uri="{FF2B5EF4-FFF2-40B4-BE49-F238E27FC236}">
                          <a16:creationId xmlns:a16="http://schemas.microsoft.com/office/drawing/2014/main" id="{3B6D5029-ABC6-C719-4051-651EDC9E01A5}"/>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73" name="Group 72">
                  <a:extLst>
                    <a:ext uri="{FF2B5EF4-FFF2-40B4-BE49-F238E27FC236}">
                      <a16:creationId xmlns:a16="http://schemas.microsoft.com/office/drawing/2014/main" id="{0E7E2FCF-E43A-F975-EF3A-D962E2DD6140}"/>
                    </a:ext>
                  </a:extLst>
                </p:cNvPr>
                <p:cNvGrpSpPr/>
                <p:nvPr/>
              </p:nvGrpSpPr>
              <p:grpSpPr>
                <a:xfrm>
                  <a:off x="3445427" y="3161417"/>
                  <a:ext cx="1265104" cy="1265107"/>
                  <a:chOff x="3445427" y="3161417"/>
                  <a:chExt cx="1265104" cy="1265107"/>
                </a:xfrm>
              </p:grpSpPr>
              <p:grpSp>
                <p:nvGrpSpPr>
                  <p:cNvPr id="74" name="Group 73">
                    <a:extLst>
                      <a:ext uri="{FF2B5EF4-FFF2-40B4-BE49-F238E27FC236}">
                        <a16:creationId xmlns:a16="http://schemas.microsoft.com/office/drawing/2014/main" id="{C4582722-7C74-67C9-6960-545E0A767007}"/>
                      </a:ext>
                    </a:extLst>
                  </p:cNvPr>
                  <p:cNvGrpSpPr/>
                  <p:nvPr/>
                </p:nvGrpSpPr>
                <p:grpSpPr>
                  <a:xfrm>
                    <a:off x="3445427" y="3161417"/>
                    <a:ext cx="1265104" cy="1265107"/>
                    <a:chOff x="3445427" y="3161417"/>
                    <a:chExt cx="1265104" cy="1265107"/>
                  </a:xfrm>
                </p:grpSpPr>
                <p:sp>
                  <p:nvSpPr>
                    <p:cNvPr id="78" name="Oval 77">
                      <a:extLst>
                        <a:ext uri="{FF2B5EF4-FFF2-40B4-BE49-F238E27FC236}">
                          <a16:creationId xmlns:a16="http://schemas.microsoft.com/office/drawing/2014/main" id="{390ECE11-BBFF-138F-CB31-A798EB0235F2}"/>
                        </a:ext>
                      </a:extLst>
                    </p:cNvPr>
                    <p:cNvSpPr/>
                    <p:nvPr/>
                  </p:nvSpPr>
                  <p:spPr>
                    <a:xfrm rot="5400000" flipH="1" flipV="1">
                      <a:off x="3445425" y="3161419"/>
                      <a:ext cx="1265107" cy="1265104"/>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9" name="Graphic 175">
                      <a:extLst>
                        <a:ext uri="{FF2B5EF4-FFF2-40B4-BE49-F238E27FC236}">
                          <a16:creationId xmlns:a16="http://schemas.microsoft.com/office/drawing/2014/main" id="{46E569EE-4F4A-FCFF-FC55-4E1103AD989F}"/>
                        </a:ext>
                      </a:extLst>
                    </p:cNvPr>
                    <p:cNvSpPr/>
                    <p:nvPr/>
                  </p:nvSpPr>
                  <p:spPr>
                    <a:xfrm>
                      <a:off x="3886742" y="3542482"/>
                      <a:ext cx="382472" cy="502978"/>
                    </a:xfrm>
                    <a:custGeom>
                      <a:avLst/>
                      <a:gdLst>
                        <a:gd name="connsiteX0" fmla="*/ 584530 w 695325"/>
                        <a:gd name="connsiteY0" fmla="*/ 726227 h 914400"/>
                        <a:gd name="connsiteX1" fmla="*/ 550240 w 695325"/>
                        <a:gd name="connsiteY1" fmla="*/ 625262 h 914400"/>
                        <a:gd name="connsiteX2" fmla="*/ 550240 w 695325"/>
                        <a:gd name="connsiteY2" fmla="*/ 462385 h 914400"/>
                        <a:gd name="connsiteX3" fmla="*/ 616915 w 695325"/>
                        <a:gd name="connsiteY3" fmla="*/ 259502 h 914400"/>
                        <a:gd name="connsiteX4" fmla="*/ 364502 w 695325"/>
                        <a:gd name="connsiteY4" fmla="*/ 8042 h 914400"/>
                        <a:gd name="connsiteX5" fmla="*/ 67322 w 695325"/>
                        <a:gd name="connsiteY5" fmla="*/ 264265 h 914400"/>
                        <a:gd name="connsiteX6" fmla="*/ 67322 w 695325"/>
                        <a:gd name="connsiteY6" fmla="*/ 270932 h 914400"/>
                        <a:gd name="connsiteX7" fmla="*/ 46367 w 695325"/>
                        <a:gd name="connsiteY7" fmla="*/ 356657 h 914400"/>
                        <a:gd name="connsiteX8" fmla="*/ 11125 w 695325"/>
                        <a:gd name="connsiteY8" fmla="*/ 418570 h 914400"/>
                        <a:gd name="connsiteX9" fmla="*/ 31127 w 695325"/>
                        <a:gd name="connsiteY9" fmla="*/ 455717 h 914400"/>
                        <a:gd name="connsiteX10" fmla="*/ 67322 w 695325"/>
                        <a:gd name="connsiteY10" fmla="*/ 455717 h 914400"/>
                        <a:gd name="connsiteX11" fmla="*/ 67322 w 695325"/>
                        <a:gd name="connsiteY11" fmla="*/ 588115 h 914400"/>
                        <a:gd name="connsiteX12" fmla="*/ 115900 w 695325"/>
                        <a:gd name="connsiteY12" fmla="*/ 636692 h 914400"/>
                        <a:gd name="connsiteX13" fmla="*/ 215912 w 695325"/>
                        <a:gd name="connsiteY13" fmla="*/ 636692 h 914400"/>
                        <a:gd name="connsiteX14" fmla="*/ 215912 w 695325"/>
                        <a:gd name="connsiteY14" fmla="*/ 687175 h 914400"/>
                        <a:gd name="connsiteX15" fmla="*/ 177812 w 695325"/>
                        <a:gd name="connsiteY15" fmla="*/ 778615 h 914400"/>
                        <a:gd name="connsiteX16" fmla="*/ 101612 w 695325"/>
                        <a:gd name="connsiteY16" fmla="*/ 855767 h 914400"/>
                        <a:gd name="connsiteX17" fmla="*/ 127330 w 695325"/>
                        <a:gd name="connsiteY17" fmla="*/ 916727 h 914400"/>
                        <a:gd name="connsiteX18" fmla="*/ 385457 w 695325"/>
                        <a:gd name="connsiteY18" fmla="*/ 916727 h 914400"/>
                        <a:gd name="connsiteX19" fmla="*/ 652157 w 695325"/>
                        <a:gd name="connsiteY19" fmla="*/ 916727 h 914400"/>
                        <a:gd name="connsiteX20" fmla="*/ 682637 w 695325"/>
                        <a:gd name="connsiteY20" fmla="*/ 854815 h 914400"/>
                        <a:gd name="connsiteX21" fmla="*/ 584530 w 695325"/>
                        <a:gd name="connsiteY21" fmla="*/ 726227 h 914400"/>
                        <a:gd name="connsiteX22" fmla="*/ 460705 w 695325"/>
                        <a:gd name="connsiteY22" fmla="*/ 315700 h 914400"/>
                        <a:gd name="connsiteX23" fmla="*/ 375932 w 695325"/>
                        <a:gd name="connsiteY23" fmla="*/ 315700 h 914400"/>
                        <a:gd name="connsiteX24" fmla="*/ 375932 w 695325"/>
                        <a:gd name="connsiteY24" fmla="*/ 400472 h 914400"/>
                        <a:gd name="connsiteX25" fmla="*/ 310210 w 695325"/>
                        <a:gd name="connsiteY25" fmla="*/ 400472 h 914400"/>
                        <a:gd name="connsiteX26" fmla="*/ 310210 w 695325"/>
                        <a:gd name="connsiteY26" fmla="*/ 315700 h 914400"/>
                        <a:gd name="connsiteX27" fmla="*/ 224485 w 695325"/>
                        <a:gd name="connsiteY27" fmla="*/ 315700 h 914400"/>
                        <a:gd name="connsiteX28" fmla="*/ 224485 w 695325"/>
                        <a:gd name="connsiteY28" fmla="*/ 249977 h 914400"/>
                        <a:gd name="connsiteX29" fmla="*/ 310210 w 695325"/>
                        <a:gd name="connsiteY29" fmla="*/ 249977 h 914400"/>
                        <a:gd name="connsiteX30" fmla="*/ 310210 w 695325"/>
                        <a:gd name="connsiteY30" fmla="*/ 165205 h 914400"/>
                        <a:gd name="connsiteX31" fmla="*/ 375932 w 695325"/>
                        <a:gd name="connsiteY31" fmla="*/ 165205 h 914400"/>
                        <a:gd name="connsiteX32" fmla="*/ 375932 w 695325"/>
                        <a:gd name="connsiteY32" fmla="*/ 249977 h 914400"/>
                        <a:gd name="connsiteX33" fmla="*/ 460705 w 695325"/>
                        <a:gd name="connsiteY33" fmla="*/ 249977 h 914400"/>
                        <a:gd name="connsiteX34" fmla="*/ 460705 w 695325"/>
                        <a:gd name="connsiteY34" fmla="*/ 3157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5325" h="914400">
                          <a:moveTo>
                            <a:pt x="584530" y="726227"/>
                          </a:moveTo>
                          <a:cubicBezTo>
                            <a:pt x="562622" y="697652"/>
                            <a:pt x="550240" y="661457"/>
                            <a:pt x="550240" y="625262"/>
                          </a:cubicBezTo>
                          <a:lnTo>
                            <a:pt x="550240" y="462385"/>
                          </a:lnTo>
                          <a:cubicBezTo>
                            <a:pt x="596912" y="409045"/>
                            <a:pt x="622630" y="337607"/>
                            <a:pt x="616915" y="259502"/>
                          </a:cubicBezTo>
                          <a:cubicBezTo>
                            <a:pt x="606437" y="126152"/>
                            <a:pt x="497852" y="18520"/>
                            <a:pt x="364502" y="8042"/>
                          </a:cubicBezTo>
                          <a:cubicBezTo>
                            <a:pt x="208292" y="-4340"/>
                            <a:pt x="77800" y="112817"/>
                            <a:pt x="67322" y="264265"/>
                          </a:cubicBezTo>
                          <a:lnTo>
                            <a:pt x="67322" y="270932"/>
                          </a:lnTo>
                          <a:cubicBezTo>
                            <a:pt x="67322" y="295697"/>
                            <a:pt x="57797" y="334750"/>
                            <a:pt x="46367" y="356657"/>
                          </a:cubicBezTo>
                          <a:cubicBezTo>
                            <a:pt x="33985" y="379517"/>
                            <a:pt x="21602" y="402377"/>
                            <a:pt x="11125" y="418570"/>
                          </a:cubicBezTo>
                          <a:cubicBezTo>
                            <a:pt x="647" y="434762"/>
                            <a:pt x="12077" y="455717"/>
                            <a:pt x="31127" y="455717"/>
                          </a:cubicBezTo>
                          <a:lnTo>
                            <a:pt x="67322" y="455717"/>
                          </a:lnTo>
                          <a:lnTo>
                            <a:pt x="67322" y="588115"/>
                          </a:lnTo>
                          <a:cubicBezTo>
                            <a:pt x="67322" y="614785"/>
                            <a:pt x="89230" y="636692"/>
                            <a:pt x="115900" y="636692"/>
                          </a:cubicBezTo>
                          <a:lnTo>
                            <a:pt x="215912" y="636692"/>
                          </a:lnTo>
                          <a:lnTo>
                            <a:pt x="215912" y="687175"/>
                          </a:lnTo>
                          <a:cubicBezTo>
                            <a:pt x="215912" y="721465"/>
                            <a:pt x="202577" y="754802"/>
                            <a:pt x="177812" y="778615"/>
                          </a:cubicBezTo>
                          <a:lnTo>
                            <a:pt x="101612" y="855767"/>
                          </a:lnTo>
                          <a:cubicBezTo>
                            <a:pt x="79705" y="878627"/>
                            <a:pt x="94945" y="916727"/>
                            <a:pt x="127330" y="916727"/>
                          </a:cubicBezTo>
                          <a:lnTo>
                            <a:pt x="385457" y="916727"/>
                          </a:lnTo>
                          <a:lnTo>
                            <a:pt x="652157" y="916727"/>
                          </a:lnTo>
                          <a:cubicBezTo>
                            <a:pt x="683590" y="916727"/>
                            <a:pt x="701687" y="880532"/>
                            <a:pt x="682637" y="854815"/>
                          </a:cubicBezTo>
                          <a:lnTo>
                            <a:pt x="584530" y="726227"/>
                          </a:lnTo>
                          <a:close/>
                          <a:moveTo>
                            <a:pt x="460705" y="315700"/>
                          </a:moveTo>
                          <a:lnTo>
                            <a:pt x="375932" y="315700"/>
                          </a:lnTo>
                          <a:lnTo>
                            <a:pt x="375932" y="400472"/>
                          </a:lnTo>
                          <a:lnTo>
                            <a:pt x="310210" y="400472"/>
                          </a:lnTo>
                          <a:lnTo>
                            <a:pt x="310210" y="315700"/>
                          </a:lnTo>
                          <a:lnTo>
                            <a:pt x="224485" y="315700"/>
                          </a:lnTo>
                          <a:lnTo>
                            <a:pt x="224485" y="249977"/>
                          </a:lnTo>
                          <a:lnTo>
                            <a:pt x="310210" y="249977"/>
                          </a:lnTo>
                          <a:lnTo>
                            <a:pt x="310210" y="165205"/>
                          </a:lnTo>
                          <a:lnTo>
                            <a:pt x="375932" y="165205"/>
                          </a:lnTo>
                          <a:lnTo>
                            <a:pt x="375932" y="249977"/>
                          </a:lnTo>
                          <a:lnTo>
                            <a:pt x="460705" y="249977"/>
                          </a:lnTo>
                          <a:lnTo>
                            <a:pt x="460705" y="315700"/>
                          </a:ln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75" name="Group 74">
                    <a:extLst>
                      <a:ext uri="{FF2B5EF4-FFF2-40B4-BE49-F238E27FC236}">
                        <a16:creationId xmlns:a16="http://schemas.microsoft.com/office/drawing/2014/main" id="{3E0403B2-FDC3-F473-1B16-247D15022F5D}"/>
                      </a:ext>
                    </a:extLst>
                  </p:cNvPr>
                  <p:cNvGrpSpPr/>
                  <p:nvPr/>
                </p:nvGrpSpPr>
                <p:grpSpPr>
                  <a:xfrm rot="5400000" flipH="1" flipV="1">
                    <a:off x="3467259" y="3283211"/>
                    <a:ext cx="473457" cy="394801"/>
                    <a:chOff x="6114130" y="1215626"/>
                    <a:chExt cx="446780" cy="372555"/>
                  </a:xfrm>
                </p:grpSpPr>
                <p:sp>
                  <p:nvSpPr>
                    <p:cNvPr id="76" name="Freeform: Shape 75">
                      <a:extLst>
                        <a:ext uri="{FF2B5EF4-FFF2-40B4-BE49-F238E27FC236}">
                          <a16:creationId xmlns:a16="http://schemas.microsoft.com/office/drawing/2014/main" id="{424A863F-2F10-3F0A-EF1F-B73712AABDB2}"/>
                        </a:ext>
                      </a:extLst>
                    </p:cNvPr>
                    <p:cNvSpPr/>
                    <p:nvPr/>
                  </p:nvSpPr>
                  <p:spPr>
                    <a:xfrm rot="2500209">
                      <a:off x="6114130" y="1250430"/>
                      <a:ext cx="446780"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7" name="TextBox 76">
                      <a:extLst>
                        <a:ext uri="{FF2B5EF4-FFF2-40B4-BE49-F238E27FC236}">
                          <a16:creationId xmlns:a16="http://schemas.microsoft.com/office/drawing/2014/main" id="{79C44439-D655-9102-A83A-0C98D2779B47}"/>
                        </a:ext>
                      </a:extLst>
                    </p:cNvPr>
                    <p:cNvSpPr txBox="1"/>
                    <p:nvPr/>
                  </p:nvSpPr>
                  <p:spPr>
                    <a:xfrm rot="5400000">
                      <a:off x="6161313" y="1256385"/>
                      <a:ext cx="372555" cy="2910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07</a:t>
                      </a:r>
                    </a:p>
                  </p:txBody>
                </p:sp>
              </p:grpSp>
            </p:grpSp>
          </p:grpSp>
          <p:grpSp>
            <p:nvGrpSpPr>
              <p:cNvPr id="16" name="Group 15">
                <a:extLst>
                  <a:ext uri="{FF2B5EF4-FFF2-40B4-BE49-F238E27FC236}">
                    <a16:creationId xmlns:a16="http://schemas.microsoft.com/office/drawing/2014/main" id="{96C91B7A-D246-AA58-B1CC-6AC309892581}"/>
                  </a:ext>
                </a:extLst>
              </p:cNvPr>
              <p:cNvGrpSpPr/>
              <p:nvPr/>
            </p:nvGrpSpPr>
            <p:grpSpPr>
              <a:xfrm>
                <a:off x="4025015" y="1675139"/>
                <a:ext cx="1699377" cy="1899790"/>
                <a:chOff x="4025015" y="1675139"/>
                <a:chExt cx="1699377" cy="1899790"/>
              </a:xfrm>
            </p:grpSpPr>
            <p:grpSp>
              <p:nvGrpSpPr>
                <p:cNvPr id="56" name="Group 55">
                  <a:extLst>
                    <a:ext uri="{FF2B5EF4-FFF2-40B4-BE49-F238E27FC236}">
                      <a16:creationId xmlns:a16="http://schemas.microsoft.com/office/drawing/2014/main" id="{92FE3F19-2499-C02B-4B0C-8B7934460AB4}"/>
                    </a:ext>
                  </a:extLst>
                </p:cNvPr>
                <p:cNvGrpSpPr/>
                <p:nvPr/>
              </p:nvGrpSpPr>
              <p:grpSpPr>
                <a:xfrm>
                  <a:off x="4330704" y="1715987"/>
                  <a:ext cx="1393688" cy="1858942"/>
                  <a:chOff x="4330704" y="1715987"/>
                  <a:chExt cx="1393688" cy="1858942"/>
                </a:xfrm>
              </p:grpSpPr>
              <p:grpSp>
                <p:nvGrpSpPr>
                  <p:cNvPr id="64" name="Group 63">
                    <a:extLst>
                      <a:ext uri="{FF2B5EF4-FFF2-40B4-BE49-F238E27FC236}">
                        <a16:creationId xmlns:a16="http://schemas.microsoft.com/office/drawing/2014/main" id="{7E576C72-B529-1F01-1021-69C4C1F4CF19}"/>
                      </a:ext>
                    </a:extLst>
                  </p:cNvPr>
                  <p:cNvGrpSpPr/>
                  <p:nvPr/>
                </p:nvGrpSpPr>
                <p:grpSpPr>
                  <a:xfrm rot="8100000" flipH="1" flipV="1">
                    <a:off x="4985698" y="2537179"/>
                    <a:ext cx="738694" cy="1037750"/>
                    <a:chOff x="5873556" y="2210168"/>
                    <a:chExt cx="865941" cy="1216513"/>
                  </a:xfrm>
                </p:grpSpPr>
                <p:sp>
                  <p:nvSpPr>
                    <p:cNvPr id="68" name="Rectangle 6">
                      <a:extLst>
                        <a:ext uri="{FF2B5EF4-FFF2-40B4-BE49-F238E27FC236}">
                          <a16:creationId xmlns:a16="http://schemas.microsoft.com/office/drawing/2014/main" id="{C14CBD37-730C-755E-52A7-BE8264B39FA9}"/>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9" name="Group 68">
                      <a:extLst>
                        <a:ext uri="{FF2B5EF4-FFF2-40B4-BE49-F238E27FC236}">
                          <a16:creationId xmlns:a16="http://schemas.microsoft.com/office/drawing/2014/main" id="{7042BF41-6581-40AB-A03A-33155E80B619}"/>
                        </a:ext>
                      </a:extLst>
                    </p:cNvPr>
                    <p:cNvGrpSpPr/>
                    <p:nvPr/>
                  </p:nvGrpSpPr>
                  <p:grpSpPr>
                    <a:xfrm>
                      <a:off x="5981555" y="2779540"/>
                      <a:ext cx="647142" cy="647141"/>
                      <a:chOff x="6059673" y="2766506"/>
                      <a:chExt cx="647142" cy="647141"/>
                    </a:xfrm>
                  </p:grpSpPr>
                  <p:sp>
                    <p:nvSpPr>
                      <p:cNvPr id="70" name="Oval 69">
                        <a:extLst>
                          <a:ext uri="{FF2B5EF4-FFF2-40B4-BE49-F238E27FC236}">
                            <a16:creationId xmlns:a16="http://schemas.microsoft.com/office/drawing/2014/main" id="{CD48280A-8327-172E-90C8-543A7E11156B}"/>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1" name="Circle: Hollow 70">
                        <a:extLst>
                          <a:ext uri="{FF2B5EF4-FFF2-40B4-BE49-F238E27FC236}">
                            <a16:creationId xmlns:a16="http://schemas.microsoft.com/office/drawing/2014/main" id="{83B5D930-97EF-2003-6A4F-E410E6F7833A}"/>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65" name="Group 64">
                    <a:extLst>
                      <a:ext uri="{FF2B5EF4-FFF2-40B4-BE49-F238E27FC236}">
                        <a16:creationId xmlns:a16="http://schemas.microsoft.com/office/drawing/2014/main" id="{BA18C642-C3DC-6AAF-C66F-573DF304B57A}"/>
                      </a:ext>
                    </a:extLst>
                  </p:cNvPr>
                  <p:cNvGrpSpPr/>
                  <p:nvPr/>
                </p:nvGrpSpPr>
                <p:grpSpPr>
                  <a:xfrm rot="10600209" flipH="1" flipV="1">
                    <a:off x="4330704" y="1715987"/>
                    <a:ext cx="565186" cy="104560"/>
                    <a:chOff x="3306532" y="526654"/>
                    <a:chExt cx="1843610" cy="341072"/>
                  </a:xfrm>
                  <a:solidFill>
                    <a:srgbClr val="006C31"/>
                  </a:solidFill>
                </p:grpSpPr>
                <p:sp>
                  <p:nvSpPr>
                    <p:cNvPr id="66" name="Freeform: Shape 65">
                      <a:extLst>
                        <a:ext uri="{FF2B5EF4-FFF2-40B4-BE49-F238E27FC236}">
                          <a16:creationId xmlns:a16="http://schemas.microsoft.com/office/drawing/2014/main" id="{6E35FB0A-BBAC-BE9D-61C3-073658CD9EB1}"/>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Freeform: Shape 66">
                      <a:extLst>
                        <a:ext uri="{FF2B5EF4-FFF2-40B4-BE49-F238E27FC236}">
                          <a16:creationId xmlns:a16="http://schemas.microsoft.com/office/drawing/2014/main" id="{FE521F02-775F-D7A1-F447-558873987FA7}"/>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57" name="Group 56">
                  <a:extLst>
                    <a:ext uri="{FF2B5EF4-FFF2-40B4-BE49-F238E27FC236}">
                      <a16:creationId xmlns:a16="http://schemas.microsoft.com/office/drawing/2014/main" id="{9A49191F-AC04-D46E-DE4C-03CCDEBA5F41}"/>
                    </a:ext>
                  </a:extLst>
                </p:cNvPr>
                <p:cNvGrpSpPr/>
                <p:nvPr/>
              </p:nvGrpSpPr>
              <p:grpSpPr>
                <a:xfrm>
                  <a:off x="4025015" y="1675139"/>
                  <a:ext cx="1265105" cy="1315988"/>
                  <a:chOff x="4025015" y="1675139"/>
                  <a:chExt cx="1265105" cy="1315988"/>
                </a:xfrm>
              </p:grpSpPr>
              <p:grpSp>
                <p:nvGrpSpPr>
                  <p:cNvPr id="58" name="Group 57">
                    <a:extLst>
                      <a:ext uri="{FF2B5EF4-FFF2-40B4-BE49-F238E27FC236}">
                        <a16:creationId xmlns:a16="http://schemas.microsoft.com/office/drawing/2014/main" id="{D9566F18-36B1-DB66-EC39-F71F0602B255}"/>
                      </a:ext>
                    </a:extLst>
                  </p:cNvPr>
                  <p:cNvGrpSpPr/>
                  <p:nvPr/>
                </p:nvGrpSpPr>
                <p:grpSpPr>
                  <a:xfrm>
                    <a:off x="4025015" y="1726025"/>
                    <a:ext cx="1265105" cy="1265102"/>
                    <a:chOff x="4025015" y="1726025"/>
                    <a:chExt cx="1265105" cy="1265102"/>
                  </a:xfrm>
                </p:grpSpPr>
                <p:sp>
                  <p:nvSpPr>
                    <p:cNvPr id="62" name="Oval 61">
                      <a:extLst>
                        <a:ext uri="{FF2B5EF4-FFF2-40B4-BE49-F238E27FC236}">
                          <a16:creationId xmlns:a16="http://schemas.microsoft.com/office/drawing/2014/main" id="{7CB1A034-FEA0-6B0D-9D76-0974AA17E641}"/>
                        </a:ext>
                      </a:extLst>
                    </p:cNvPr>
                    <p:cNvSpPr/>
                    <p:nvPr/>
                  </p:nvSpPr>
                  <p:spPr>
                    <a:xfrm rot="10800000" flipH="1" flipV="1">
                      <a:off x="4025015" y="1726025"/>
                      <a:ext cx="1265105"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Freeform: Shape 62">
                      <a:extLst>
                        <a:ext uri="{FF2B5EF4-FFF2-40B4-BE49-F238E27FC236}">
                          <a16:creationId xmlns:a16="http://schemas.microsoft.com/office/drawing/2014/main" id="{E776ECBE-9F65-6FCA-A5B6-24D48310C38C}"/>
                        </a:ext>
                      </a:extLst>
                    </p:cNvPr>
                    <p:cNvSpPr/>
                    <p:nvPr/>
                  </p:nvSpPr>
                  <p:spPr>
                    <a:xfrm>
                      <a:off x="4462243" y="2101872"/>
                      <a:ext cx="390648" cy="513408"/>
                    </a:xfrm>
                    <a:custGeom>
                      <a:avLst/>
                      <a:gdLst>
                        <a:gd name="connsiteX0" fmla="*/ 173536 w 514712"/>
                        <a:gd name="connsiteY0" fmla="*/ 430711 h 676456"/>
                        <a:gd name="connsiteX1" fmla="*/ 196396 w 514712"/>
                        <a:gd name="connsiteY1" fmla="*/ 435473 h 676456"/>
                        <a:gd name="connsiteX2" fmla="*/ 241164 w 514712"/>
                        <a:gd name="connsiteY2" fmla="*/ 480241 h 676456"/>
                        <a:gd name="connsiteX3" fmla="*/ 271644 w 514712"/>
                        <a:gd name="connsiteY3" fmla="*/ 480241 h 676456"/>
                        <a:gd name="connsiteX4" fmla="*/ 316411 w 514712"/>
                        <a:gd name="connsiteY4" fmla="*/ 435473 h 676456"/>
                        <a:gd name="connsiteX5" fmla="*/ 339271 w 514712"/>
                        <a:gd name="connsiteY5" fmla="*/ 430711 h 676456"/>
                        <a:gd name="connsiteX6" fmla="*/ 514531 w 514712"/>
                        <a:gd name="connsiteY6" fmla="*/ 645023 h 676456"/>
                        <a:gd name="connsiteX7" fmla="*/ 485956 w 514712"/>
                        <a:gd name="connsiteY7" fmla="*/ 676456 h 676456"/>
                        <a:gd name="connsiteX8" fmla="*/ 28756 w 514712"/>
                        <a:gd name="connsiteY8" fmla="*/ 676456 h 676456"/>
                        <a:gd name="connsiteX9" fmla="*/ 181 w 514712"/>
                        <a:gd name="connsiteY9" fmla="*/ 645023 h 676456"/>
                        <a:gd name="connsiteX10" fmla="*/ 173536 w 514712"/>
                        <a:gd name="connsiteY10" fmla="*/ 430711 h 676456"/>
                        <a:gd name="connsiteX11" fmla="*/ 257356 w 514712"/>
                        <a:gd name="connsiteY11" fmla="*/ 134483 h 676456"/>
                        <a:gd name="connsiteX12" fmla="*/ 318316 w 514712"/>
                        <a:gd name="connsiteY12" fmla="*/ 195443 h 676456"/>
                        <a:gd name="connsiteX13" fmla="*/ 257356 w 514712"/>
                        <a:gd name="connsiteY13" fmla="*/ 256403 h 676456"/>
                        <a:gd name="connsiteX14" fmla="*/ 196396 w 514712"/>
                        <a:gd name="connsiteY14" fmla="*/ 195443 h 676456"/>
                        <a:gd name="connsiteX15" fmla="*/ 257356 w 514712"/>
                        <a:gd name="connsiteY15" fmla="*/ 134483 h 676456"/>
                        <a:gd name="connsiteX16" fmla="*/ 237353 w 514712"/>
                        <a:gd name="connsiteY16" fmla="*/ 91620 h 676456"/>
                        <a:gd name="connsiteX17" fmla="*/ 154486 w 514712"/>
                        <a:gd name="connsiteY17" fmla="*/ 215445 h 676456"/>
                        <a:gd name="connsiteX18" fmla="*/ 278311 w 514712"/>
                        <a:gd name="connsiteY18" fmla="*/ 298313 h 676456"/>
                        <a:gd name="connsiteX19" fmla="*/ 361178 w 514712"/>
                        <a:gd name="connsiteY19" fmla="*/ 174488 h 676456"/>
                        <a:gd name="connsiteX20" fmla="*/ 237353 w 514712"/>
                        <a:gd name="connsiteY20" fmla="*/ 91620 h 676456"/>
                        <a:gd name="connsiteX21" fmla="*/ 244973 w 514712"/>
                        <a:gd name="connsiteY21" fmla="*/ 180 h 676456"/>
                        <a:gd name="connsiteX22" fmla="*/ 256403 w 514712"/>
                        <a:gd name="connsiteY22" fmla="*/ 7800 h 676456"/>
                        <a:gd name="connsiteX23" fmla="*/ 261166 w 514712"/>
                        <a:gd name="connsiteY23" fmla="*/ 32565 h 676456"/>
                        <a:gd name="connsiteX24" fmla="*/ 269738 w 514712"/>
                        <a:gd name="connsiteY24" fmla="*/ 40185 h 676456"/>
                        <a:gd name="connsiteX25" fmla="*/ 305933 w 514712"/>
                        <a:gd name="connsiteY25" fmla="*/ 47805 h 676456"/>
                        <a:gd name="connsiteX26" fmla="*/ 317363 w 514712"/>
                        <a:gd name="connsiteY26" fmla="*/ 43995 h 676456"/>
                        <a:gd name="connsiteX27" fmla="*/ 331651 w 514712"/>
                        <a:gd name="connsiteY27" fmla="*/ 23040 h 676456"/>
                        <a:gd name="connsiteX28" fmla="*/ 344986 w 514712"/>
                        <a:gd name="connsiteY28" fmla="*/ 20183 h 676456"/>
                        <a:gd name="connsiteX29" fmla="*/ 385943 w 514712"/>
                        <a:gd name="connsiteY29" fmla="*/ 47805 h 676456"/>
                        <a:gd name="connsiteX30" fmla="*/ 388801 w 514712"/>
                        <a:gd name="connsiteY30" fmla="*/ 61140 h 676456"/>
                        <a:gd name="connsiteX31" fmla="*/ 374513 w 514712"/>
                        <a:gd name="connsiteY31" fmla="*/ 82095 h 676456"/>
                        <a:gd name="connsiteX32" fmla="*/ 374513 w 514712"/>
                        <a:gd name="connsiteY32" fmla="*/ 93525 h 676456"/>
                        <a:gd name="connsiteX33" fmla="*/ 395468 w 514712"/>
                        <a:gd name="connsiteY33" fmla="*/ 124005 h 676456"/>
                        <a:gd name="connsiteX34" fmla="*/ 405946 w 514712"/>
                        <a:gd name="connsiteY34" fmla="*/ 129720 h 676456"/>
                        <a:gd name="connsiteX35" fmla="*/ 430711 w 514712"/>
                        <a:gd name="connsiteY35" fmla="*/ 124958 h 676456"/>
                        <a:gd name="connsiteX36" fmla="*/ 442141 w 514712"/>
                        <a:gd name="connsiteY36" fmla="*/ 133530 h 676456"/>
                        <a:gd name="connsiteX37" fmla="*/ 451666 w 514712"/>
                        <a:gd name="connsiteY37" fmla="*/ 182108 h 676456"/>
                        <a:gd name="connsiteX38" fmla="*/ 444046 w 514712"/>
                        <a:gd name="connsiteY38" fmla="*/ 193538 h 676456"/>
                        <a:gd name="connsiteX39" fmla="*/ 419281 w 514712"/>
                        <a:gd name="connsiteY39" fmla="*/ 198300 h 676456"/>
                        <a:gd name="connsiteX40" fmla="*/ 411661 w 514712"/>
                        <a:gd name="connsiteY40" fmla="*/ 206873 h 676456"/>
                        <a:gd name="connsiteX41" fmla="*/ 404041 w 514712"/>
                        <a:gd name="connsiteY41" fmla="*/ 243068 h 676456"/>
                        <a:gd name="connsiteX42" fmla="*/ 407851 w 514712"/>
                        <a:gd name="connsiteY42" fmla="*/ 254498 h 676456"/>
                        <a:gd name="connsiteX43" fmla="*/ 428806 w 514712"/>
                        <a:gd name="connsiteY43" fmla="*/ 268785 h 676456"/>
                        <a:gd name="connsiteX44" fmla="*/ 431663 w 514712"/>
                        <a:gd name="connsiteY44" fmla="*/ 282120 h 676456"/>
                        <a:gd name="connsiteX45" fmla="*/ 404041 w 514712"/>
                        <a:gd name="connsiteY45" fmla="*/ 323078 h 676456"/>
                        <a:gd name="connsiteX46" fmla="*/ 390706 w 514712"/>
                        <a:gd name="connsiteY46" fmla="*/ 325935 h 676456"/>
                        <a:gd name="connsiteX47" fmla="*/ 369751 w 514712"/>
                        <a:gd name="connsiteY47" fmla="*/ 311648 h 676456"/>
                        <a:gd name="connsiteX48" fmla="*/ 358321 w 514712"/>
                        <a:gd name="connsiteY48" fmla="*/ 312600 h 676456"/>
                        <a:gd name="connsiteX49" fmla="*/ 327841 w 514712"/>
                        <a:gd name="connsiteY49" fmla="*/ 333555 h 676456"/>
                        <a:gd name="connsiteX50" fmla="*/ 322126 w 514712"/>
                        <a:gd name="connsiteY50" fmla="*/ 344033 h 676456"/>
                        <a:gd name="connsiteX51" fmla="*/ 326888 w 514712"/>
                        <a:gd name="connsiteY51" fmla="*/ 368798 h 676456"/>
                        <a:gd name="connsiteX52" fmla="*/ 319268 w 514712"/>
                        <a:gd name="connsiteY52" fmla="*/ 380228 h 676456"/>
                        <a:gd name="connsiteX53" fmla="*/ 270691 w 514712"/>
                        <a:gd name="connsiteY53" fmla="*/ 389753 h 676456"/>
                        <a:gd name="connsiteX54" fmla="*/ 259261 w 514712"/>
                        <a:gd name="connsiteY54" fmla="*/ 382133 h 676456"/>
                        <a:gd name="connsiteX55" fmla="*/ 254498 w 514712"/>
                        <a:gd name="connsiteY55" fmla="*/ 357368 h 676456"/>
                        <a:gd name="connsiteX56" fmla="*/ 245926 w 514712"/>
                        <a:gd name="connsiteY56" fmla="*/ 349748 h 676456"/>
                        <a:gd name="connsiteX57" fmla="*/ 209731 w 514712"/>
                        <a:gd name="connsiteY57" fmla="*/ 342128 h 676456"/>
                        <a:gd name="connsiteX58" fmla="*/ 198301 w 514712"/>
                        <a:gd name="connsiteY58" fmla="*/ 345938 h 676456"/>
                        <a:gd name="connsiteX59" fmla="*/ 184013 w 514712"/>
                        <a:gd name="connsiteY59" fmla="*/ 366893 h 676456"/>
                        <a:gd name="connsiteX60" fmla="*/ 170678 w 514712"/>
                        <a:gd name="connsiteY60" fmla="*/ 369750 h 676456"/>
                        <a:gd name="connsiteX61" fmla="*/ 129721 w 514712"/>
                        <a:gd name="connsiteY61" fmla="*/ 342128 h 676456"/>
                        <a:gd name="connsiteX62" fmla="*/ 126863 w 514712"/>
                        <a:gd name="connsiteY62" fmla="*/ 328793 h 676456"/>
                        <a:gd name="connsiteX63" fmla="*/ 140198 w 514712"/>
                        <a:gd name="connsiteY63" fmla="*/ 306885 h 676456"/>
                        <a:gd name="connsiteX64" fmla="*/ 139246 w 514712"/>
                        <a:gd name="connsiteY64" fmla="*/ 295455 h 676456"/>
                        <a:gd name="connsiteX65" fmla="*/ 118291 w 514712"/>
                        <a:gd name="connsiteY65" fmla="*/ 264975 h 676456"/>
                        <a:gd name="connsiteX66" fmla="*/ 107813 w 514712"/>
                        <a:gd name="connsiteY66" fmla="*/ 259260 h 676456"/>
                        <a:gd name="connsiteX67" fmla="*/ 83048 w 514712"/>
                        <a:gd name="connsiteY67" fmla="*/ 264023 h 676456"/>
                        <a:gd name="connsiteX68" fmla="*/ 71618 w 514712"/>
                        <a:gd name="connsiteY68" fmla="*/ 256403 h 676456"/>
                        <a:gd name="connsiteX69" fmla="*/ 62093 w 514712"/>
                        <a:gd name="connsiteY69" fmla="*/ 207825 h 676456"/>
                        <a:gd name="connsiteX70" fmla="*/ 69713 w 514712"/>
                        <a:gd name="connsiteY70" fmla="*/ 196395 h 676456"/>
                        <a:gd name="connsiteX71" fmla="*/ 94478 w 514712"/>
                        <a:gd name="connsiteY71" fmla="*/ 191633 h 676456"/>
                        <a:gd name="connsiteX72" fmla="*/ 102098 w 514712"/>
                        <a:gd name="connsiteY72" fmla="*/ 183060 h 676456"/>
                        <a:gd name="connsiteX73" fmla="*/ 109718 w 514712"/>
                        <a:gd name="connsiteY73" fmla="*/ 146865 h 676456"/>
                        <a:gd name="connsiteX74" fmla="*/ 105908 w 514712"/>
                        <a:gd name="connsiteY74" fmla="*/ 135435 h 676456"/>
                        <a:gd name="connsiteX75" fmla="*/ 84953 w 514712"/>
                        <a:gd name="connsiteY75" fmla="*/ 121148 h 676456"/>
                        <a:gd name="connsiteX76" fmla="*/ 82096 w 514712"/>
                        <a:gd name="connsiteY76" fmla="*/ 107813 h 676456"/>
                        <a:gd name="connsiteX77" fmla="*/ 109718 w 514712"/>
                        <a:gd name="connsiteY77" fmla="*/ 66855 h 676456"/>
                        <a:gd name="connsiteX78" fmla="*/ 123053 w 514712"/>
                        <a:gd name="connsiteY78" fmla="*/ 63998 h 676456"/>
                        <a:gd name="connsiteX79" fmla="*/ 144008 w 514712"/>
                        <a:gd name="connsiteY79" fmla="*/ 78285 h 676456"/>
                        <a:gd name="connsiteX80" fmla="*/ 157343 w 514712"/>
                        <a:gd name="connsiteY80" fmla="*/ 77333 h 676456"/>
                        <a:gd name="connsiteX81" fmla="*/ 187823 w 514712"/>
                        <a:gd name="connsiteY81" fmla="*/ 56378 h 676456"/>
                        <a:gd name="connsiteX82" fmla="*/ 193538 w 514712"/>
                        <a:gd name="connsiteY82" fmla="*/ 45900 h 676456"/>
                        <a:gd name="connsiteX83" fmla="*/ 188776 w 514712"/>
                        <a:gd name="connsiteY83" fmla="*/ 21135 h 676456"/>
                        <a:gd name="connsiteX84" fmla="*/ 196396 w 514712"/>
                        <a:gd name="connsiteY84" fmla="*/ 9705 h 6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14712" h="676456">
                          <a:moveTo>
                            <a:pt x="173536" y="430711"/>
                          </a:moveTo>
                          <a:cubicBezTo>
                            <a:pt x="182109" y="427853"/>
                            <a:pt x="190681" y="429758"/>
                            <a:pt x="196396" y="435473"/>
                          </a:cubicBezTo>
                          <a:lnTo>
                            <a:pt x="241164" y="480241"/>
                          </a:lnTo>
                          <a:cubicBezTo>
                            <a:pt x="249736" y="488813"/>
                            <a:pt x="263071" y="488813"/>
                            <a:pt x="271644" y="480241"/>
                          </a:cubicBezTo>
                          <a:lnTo>
                            <a:pt x="316411" y="435473"/>
                          </a:lnTo>
                          <a:cubicBezTo>
                            <a:pt x="323079" y="429758"/>
                            <a:pt x="331651" y="427853"/>
                            <a:pt x="339271" y="430711"/>
                          </a:cubicBezTo>
                          <a:cubicBezTo>
                            <a:pt x="432616" y="462143"/>
                            <a:pt x="502149" y="544058"/>
                            <a:pt x="514531" y="645023"/>
                          </a:cubicBezTo>
                          <a:cubicBezTo>
                            <a:pt x="516436" y="661216"/>
                            <a:pt x="503101" y="676456"/>
                            <a:pt x="485956" y="676456"/>
                          </a:cubicBezTo>
                          <a:lnTo>
                            <a:pt x="28756" y="676456"/>
                          </a:lnTo>
                          <a:cubicBezTo>
                            <a:pt x="11611" y="676456"/>
                            <a:pt x="-1724" y="662168"/>
                            <a:pt x="181" y="645023"/>
                          </a:cubicBezTo>
                          <a:cubicBezTo>
                            <a:pt x="12564" y="544058"/>
                            <a:pt x="82096" y="462143"/>
                            <a:pt x="173536" y="430711"/>
                          </a:cubicBezTo>
                          <a:close/>
                          <a:moveTo>
                            <a:pt x="257356" y="134483"/>
                          </a:moveTo>
                          <a:cubicBezTo>
                            <a:pt x="291023" y="134483"/>
                            <a:pt x="318316" y="161775"/>
                            <a:pt x="318316" y="195443"/>
                          </a:cubicBezTo>
                          <a:cubicBezTo>
                            <a:pt x="318316" y="229110"/>
                            <a:pt x="291023" y="256403"/>
                            <a:pt x="257356" y="256403"/>
                          </a:cubicBezTo>
                          <a:cubicBezTo>
                            <a:pt x="223688" y="256403"/>
                            <a:pt x="196396" y="229110"/>
                            <a:pt x="196396" y="195443"/>
                          </a:cubicBezTo>
                          <a:cubicBezTo>
                            <a:pt x="196396" y="161775"/>
                            <a:pt x="223688" y="134483"/>
                            <a:pt x="257356" y="134483"/>
                          </a:cubicBezTo>
                          <a:close/>
                          <a:moveTo>
                            <a:pt x="237353" y="91620"/>
                          </a:moveTo>
                          <a:cubicBezTo>
                            <a:pt x="180203" y="103050"/>
                            <a:pt x="143056" y="158295"/>
                            <a:pt x="154486" y="215445"/>
                          </a:cubicBezTo>
                          <a:cubicBezTo>
                            <a:pt x="165916" y="272595"/>
                            <a:pt x="221161" y="309743"/>
                            <a:pt x="278311" y="298313"/>
                          </a:cubicBezTo>
                          <a:cubicBezTo>
                            <a:pt x="334508" y="286883"/>
                            <a:pt x="371656" y="231638"/>
                            <a:pt x="361178" y="174488"/>
                          </a:cubicBezTo>
                          <a:cubicBezTo>
                            <a:pt x="349748" y="117338"/>
                            <a:pt x="294503" y="80190"/>
                            <a:pt x="237353" y="91620"/>
                          </a:cubicBezTo>
                          <a:close/>
                          <a:moveTo>
                            <a:pt x="244973" y="180"/>
                          </a:moveTo>
                          <a:cubicBezTo>
                            <a:pt x="250688" y="-772"/>
                            <a:pt x="255451" y="2085"/>
                            <a:pt x="256403" y="7800"/>
                          </a:cubicBezTo>
                          <a:lnTo>
                            <a:pt x="261166" y="32565"/>
                          </a:lnTo>
                          <a:cubicBezTo>
                            <a:pt x="261166" y="36375"/>
                            <a:pt x="264976" y="40185"/>
                            <a:pt x="269738" y="40185"/>
                          </a:cubicBezTo>
                          <a:cubicBezTo>
                            <a:pt x="282121" y="41138"/>
                            <a:pt x="294503" y="43995"/>
                            <a:pt x="305933" y="47805"/>
                          </a:cubicBezTo>
                          <a:cubicBezTo>
                            <a:pt x="310696" y="48758"/>
                            <a:pt x="314506" y="47805"/>
                            <a:pt x="317363" y="43995"/>
                          </a:cubicBezTo>
                          <a:lnTo>
                            <a:pt x="331651" y="23040"/>
                          </a:lnTo>
                          <a:cubicBezTo>
                            <a:pt x="334508" y="18278"/>
                            <a:pt x="340223" y="17325"/>
                            <a:pt x="344986" y="20183"/>
                          </a:cubicBezTo>
                          <a:lnTo>
                            <a:pt x="385943" y="47805"/>
                          </a:lnTo>
                          <a:cubicBezTo>
                            <a:pt x="390706" y="50663"/>
                            <a:pt x="391658" y="56378"/>
                            <a:pt x="388801" y="61140"/>
                          </a:cubicBezTo>
                          <a:lnTo>
                            <a:pt x="374513" y="82095"/>
                          </a:lnTo>
                          <a:cubicBezTo>
                            <a:pt x="371656" y="85905"/>
                            <a:pt x="372608" y="90668"/>
                            <a:pt x="374513" y="93525"/>
                          </a:cubicBezTo>
                          <a:cubicBezTo>
                            <a:pt x="383086" y="102098"/>
                            <a:pt x="389753" y="112575"/>
                            <a:pt x="395468" y="124005"/>
                          </a:cubicBezTo>
                          <a:cubicBezTo>
                            <a:pt x="397373" y="128768"/>
                            <a:pt x="401183" y="130673"/>
                            <a:pt x="405946" y="129720"/>
                          </a:cubicBezTo>
                          <a:lnTo>
                            <a:pt x="430711" y="124958"/>
                          </a:lnTo>
                          <a:cubicBezTo>
                            <a:pt x="436426" y="124005"/>
                            <a:pt x="441188" y="127815"/>
                            <a:pt x="442141" y="133530"/>
                          </a:cubicBezTo>
                          <a:lnTo>
                            <a:pt x="451666" y="182108"/>
                          </a:lnTo>
                          <a:cubicBezTo>
                            <a:pt x="452618" y="187823"/>
                            <a:pt x="449761" y="192585"/>
                            <a:pt x="444046" y="193538"/>
                          </a:cubicBezTo>
                          <a:lnTo>
                            <a:pt x="419281" y="198300"/>
                          </a:lnTo>
                          <a:cubicBezTo>
                            <a:pt x="415471" y="198300"/>
                            <a:pt x="411661" y="202110"/>
                            <a:pt x="411661" y="206873"/>
                          </a:cubicBezTo>
                          <a:cubicBezTo>
                            <a:pt x="410708" y="219255"/>
                            <a:pt x="407851" y="231638"/>
                            <a:pt x="404041" y="243068"/>
                          </a:cubicBezTo>
                          <a:cubicBezTo>
                            <a:pt x="403088" y="247830"/>
                            <a:pt x="404041" y="251640"/>
                            <a:pt x="407851" y="254498"/>
                          </a:cubicBezTo>
                          <a:lnTo>
                            <a:pt x="428806" y="268785"/>
                          </a:lnTo>
                          <a:cubicBezTo>
                            <a:pt x="433568" y="271643"/>
                            <a:pt x="434521" y="277358"/>
                            <a:pt x="431663" y="282120"/>
                          </a:cubicBezTo>
                          <a:lnTo>
                            <a:pt x="404041" y="323078"/>
                          </a:lnTo>
                          <a:cubicBezTo>
                            <a:pt x="401183" y="327840"/>
                            <a:pt x="395468" y="328793"/>
                            <a:pt x="390706" y="325935"/>
                          </a:cubicBezTo>
                          <a:lnTo>
                            <a:pt x="369751" y="311648"/>
                          </a:lnTo>
                          <a:cubicBezTo>
                            <a:pt x="366893" y="308790"/>
                            <a:pt x="362131" y="309743"/>
                            <a:pt x="358321" y="312600"/>
                          </a:cubicBezTo>
                          <a:cubicBezTo>
                            <a:pt x="349748" y="321173"/>
                            <a:pt x="339271" y="327840"/>
                            <a:pt x="327841" y="333555"/>
                          </a:cubicBezTo>
                          <a:cubicBezTo>
                            <a:pt x="323078" y="335460"/>
                            <a:pt x="321173" y="339270"/>
                            <a:pt x="322126" y="344033"/>
                          </a:cubicBezTo>
                          <a:lnTo>
                            <a:pt x="326888" y="368798"/>
                          </a:lnTo>
                          <a:cubicBezTo>
                            <a:pt x="327841" y="374513"/>
                            <a:pt x="324983" y="379275"/>
                            <a:pt x="319268" y="380228"/>
                          </a:cubicBezTo>
                          <a:lnTo>
                            <a:pt x="270691" y="389753"/>
                          </a:lnTo>
                          <a:cubicBezTo>
                            <a:pt x="264976" y="390705"/>
                            <a:pt x="260213" y="387848"/>
                            <a:pt x="259261" y="382133"/>
                          </a:cubicBezTo>
                          <a:lnTo>
                            <a:pt x="254498" y="357368"/>
                          </a:lnTo>
                          <a:cubicBezTo>
                            <a:pt x="254498" y="353558"/>
                            <a:pt x="250688" y="349748"/>
                            <a:pt x="245926" y="349748"/>
                          </a:cubicBezTo>
                          <a:cubicBezTo>
                            <a:pt x="233543" y="348795"/>
                            <a:pt x="221161" y="345938"/>
                            <a:pt x="209731" y="342128"/>
                          </a:cubicBezTo>
                          <a:cubicBezTo>
                            <a:pt x="204968" y="341175"/>
                            <a:pt x="201158" y="342128"/>
                            <a:pt x="198301" y="345938"/>
                          </a:cubicBezTo>
                          <a:lnTo>
                            <a:pt x="184013" y="366893"/>
                          </a:lnTo>
                          <a:cubicBezTo>
                            <a:pt x="181156" y="371655"/>
                            <a:pt x="175441" y="372608"/>
                            <a:pt x="170678" y="369750"/>
                          </a:cubicBezTo>
                          <a:lnTo>
                            <a:pt x="129721" y="342128"/>
                          </a:lnTo>
                          <a:cubicBezTo>
                            <a:pt x="124958" y="339270"/>
                            <a:pt x="124006" y="333555"/>
                            <a:pt x="126863" y="328793"/>
                          </a:cubicBezTo>
                          <a:lnTo>
                            <a:pt x="140198" y="306885"/>
                          </a:lnTo>
                          <a:cubicBezTo>
                            <a:pt x="143056" y="304028"/>
                            <a:pt x="142103" y="299265"/>
                            <a:pt x="139246" y="295455"/>
                          </a:cubicBezTo>
                          <a:cubicBezTo>
                            <a:pt x="130673" y="286883"/>
                            <a:pt x="124006" y="276405"/>
                            <a:pt x="118291" y="264975"/>
                          </a:cubicBezTo>
                          <a:cubicBezTo>
                            <a:pt x="116386" y="260213"/>
                            <a:pt x="112576" y="258308"/>
                            <a:pt x="107813" y="259260"/>
                          </a:cubicBezTo>
                          <a:lnTo>
                            <a:pt x="83048" y="264023"/>
                          </a:lnTo>
                          <a:cubicBezTo>
                            <a:pt x="77333" y="264975"/>
                            <a:pt x="72571" y="262118"/>
                            <a:pt x="71618" y="256403"/>
                          </a:cubicBezTo>
                          <a:lnTo>
                            <a:pt x="62093" y="207825"/>
                          </a:lnTo>
                          <a:cubicBezTo>
                            <a:pt x="61141" y="202110"/>
                            <a:pt x="63998" y="197348"/>
                            <a:pt x="69713" y="196395"/>
                          </a:cubicBezTo>
                          <a:lnTo>
                            <a:pt x="94478" y="191633"/>
                          </a:lnTo>
                          <a:cubicBezTo>
                            <a:pt x="98288" y="191633"/>
                            <a:pt x="102098" y="187823"/>
                            <a:pt x="102098" y="183060"/>
                          </a:cubicBezTo>
                          <a:cubicBezTo>
                            <a:pt x="103051" y="170678"/>
                            <a:pt x="105908" y="158295"/>
                            <a:pt x="109718" y="146865"/>
                          </a:cubicBezTo>
                          <a:cubicBezTo>
                            <a:pt x="110671" y="142103"/>
                            <a:pt x="109718" y="138293"/>
                            <a:pt x="105908" y="135435"/>
                          </a:cubicBezTo>
                          <a:lnTo>
                            <a:pt x="84953" y="121148"/>
                          </a:lnTo>
                          <a:cubicBezTo>
                            <a:pt x="80191" y="118290"/>
                            <a:pt x="79238" y="112575"/>
                            <a:pt x="82096" y="107813"/>
                          </a:cubicBezTo>
                          <a:lnTo>
                            <a:pt x="109718" y="66855"/>
                          </a:lnTo>
                          <a:cubicBezTo>
                            <a:pt x="112576" y="62093"/>
                            <a:pt x="118291" y="61140"/>
                            <a:pt x="123053" y="63998"/>
                          </a:cubicBezTo>
                          <a:lnTo>
                            <a:pt x="144008" y="78285"/>
                          </a:lnTo>
                          <a:cubicBezTo>
                            <a:pt x="147818" y="81143"/>
                            <a:pt x="152581" y="80190"/>
                            <a:pt x="157343" y="77333"/>
                          </a:cubicBezTo>
                          <a:cubicBezTo>
                            <a:pt x="165916" y="68760"/>
                            <a:pt x="176393" y="62093"/>
                            <a:pt x="187823" y="56378"/>
                          </a:cubicBezTo>
                          <a:cubicBezTo>
                            <a:pt x="192586" y="54473"/>
                            <a:pt x="194491" y="50663"/>
                            <a:pt x="193538" y="45900"/>
                          </a:cubicBezTo>
                          <a:lnTo>
                            <a:pt x="188776" y="21135"/>
                          </a:lnTo>
                          <a:cubicBezTo>
                            <a:pt x="187823" y="15420"/>
                            <a:pt x="190681" y="10658"/>
                            <a:pt x="196396" y="9705"/>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59" name="Group 58">
                    <a:extLst>
                      <a:ext uri="{FF2B5EF4-FFF2-40B4-BE49-F238E27FC236}">
                        <a16:creationId xmlns:a16="http://schemas.microsoft.com/office/drawing/2014/main" id="{B6B5C5CE-A1C2-360A-2E26-FDE5EE0CE4CF}"/>
                      </a:ext>
                    </a:extLst>
                  </p:cNvPr>
                  <p:cNvGrpSpPr/>
                  <p:nvPr/>
                </p:nvGrpSpPr>
                <p:grpSpPr>
                  <a:xfrm rot="8100000" flipH="1" flipV="1">
                    <a:off x="4377971" y="1675139"/>
                    <a:ext cx="473456" cy="394801"/>
                    <a:chOff x="6114123" y="1215625"/>
                    <a:chExt cx="446779" cy="372555"/>
                  </a:xfrm>
                </p:grpSpPr>
                <p:sp>
                  <p:nvSpPr>
                    <p:cNvPr id="60" name="Freeform: Shape 59">
                      <a:extLst>
                        <a:ext uri="{FF2B5EF4-FFF2-40B4-BE49-F238E27FC236}">
                          <a16:creationId xmlns:a16="http://schemas.microsoft.com/office/drawing/2014/main" id="{18A8F268-A109-7C8A-B244-F4AD42FAC546}"/>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TextBox 60">
                      <a:extLst>
                        <a:ext uri="{FF2B5EF4-FFF2-40B4-BE49-F238E27FC236}">
                          <a16:creationId xmlns:a16="http://schemas.microsoft.com/office/drawing/2014/main" id="{09E500A3-982B-4402-B103-7CC6B9960737}"/>
                        </a:ext>
                      </a:extLst>
                    </p:cNvPr>
                    <p:cNvSpPr txBox="1"/>
                    <p:nvPr/>
                  </p:nvSpPr>
                  <p:spPr>
                    <a:xfrm rot="2700000">
                      <a:off x="6161316" y="1256384"/>
                      <a:ext cx="372555" cy="2910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08</a:t>
                      </a:r>
                    </a:p>
                  </p:txBody>
                </p:sp>
              </p:grpSp>
            </p:grpSp>
          </p:grpSp>
          <p:grpSp>
            <p:nvGrpSpPr>
              <p:cNvPr id="17" name="Group 16">
                <a:extLst>
                  <a:ext uri="{FF2B5EF4-FFF2-40B4-BE49-F238E27FC236}">
                    <a16:creationId xmlns:a16="http://schemas.microsoft.com/office/drawing/2014/main" id="{12B08E4F-978E-EAAF-737E-1F9107B2693A}"/>
                  </a:ext>
                </a:extLst>
              </p:cNvPr>
              <p:cNvGrpSpPr/>
              <p:nvPr/>
            </p:nvGrpSpPr>
            <p:grpSpPr>
              <a:xfrm>
                <a:off x="6563408" y="3940869"/>
                <a:ext cx="1612474" cy="2006252"/>
                <a:chOff x="6563408" y="3940869"/>
                <a:chExt cx="1612474" cy="2006252"/>
              </a:xfrm>
            </p:grpSpPr>
            <p:grpSp>
              <p:nvGrpSpPr>
                <p:cNvPr id="35" name="Group 34">
                  <a:extLst>
                    <a:ext uri="{FF2B5EF4-FFF2-40B4-BE49-F238E27FC236}">
                      <a16:creationId xmlns:a16="http://schemas.microsoft.com/office/drawing/2014/main" id="{599B9A11-2501-713F-7DFC-07AB82553327}"/>
                    </a:ext>
                  </a:extLst>
                </p:cNvPr>
                <p:cNvGrpSpPr/>
                <p:nvPr/>
              </p:nvGrpSpPr>
              <p:grpSpPr>
                <a:xfrm rot="8100000">
                  <a:off x="6563408" y="3940869"/>
                  <a:ext cx="1038047" cy="2006252"/>
                  <a:chOff x="5873557" y="1074831"/>
                  <a:chExt cx="1216861" cy="2351850"/>
                </a:xfrm>
              </p:grpSpPr>
              <p:grpSp>
                <p:nvGrpSpPr>
                  <p:cNvPr id="48" name="Group 47">
                    <a:extLst>
                      <a:ext uri="{FF2B5EF4-FFF2-40B4-BE49-F238E27FC236}">
                        <a16:creationId xmlns:a16="http://schemas.microsoft.com/office/drawing/2014/main" id="{96C31CE4-0B71-EDF3-40E1-1A090C78012A}"/>
                      </a:ext>
                    </a:extLst>
                  </p:cNvPr>
                  <p:cNvGrpSpPr/>
                  <p:nvPr/>
                </p:nvGrpSpPr>
                <p:grpSpPr>
                  <a:xfrm>
                    <a:off x="5873557" y="2210168"/>
                    <a:ext cx="865941" cy="1216513"/>
                    <a:chOff x="5873556" y="2210168"/>
                    <a:chExt cx="865941" cy="1216513"/>
                  </a:xfrm>
                </p:grpSpPr>
                <p:sp>
                  <p:nvSpPr>
                    <p:cNvPr id="52" name="Rectangle 6">
                      <a:extLst>
                        <a:ext uri="{FF2B5EF4-FFF2-40B4-BE49-F238E27FC236}">
                          <a16:creationId xmlns:a16="http://schemas.microsoft.com/office/drawing/2014/main" id="{76333993-8FF0-1695-EBF8-7660F611542D}"/>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3" name="Group 52">
                      <a:extLst>
                        <a:ext uri="{FF2B5EF4-FFF2-40B4-BE49-F238E27FC236}">
                          <a16:creationId xmlns:a16="http://schemas.microsoft.com/office/drawing/2014/main" id="{54E650E6-236C-4EC9-4912-E5770349CBB1}"/>
                        </a:ext>
                      </a:extLst>
                    </p:cNvPr>
                    <p:cNvGrpSpPr/>
                    <p:nvPr/>
                  </p:nvGrpSpPr>
                  <p:grpSpPr>
                    <a:xfrm>
                      <a:off x="5981555" y="2779540"/>
                      <a:ext cx="647142" cy="647141"/>
                      <a:chOff x="6059673" y="2766506"/>
                      <a:chExt cx="647142" cy="647141"/>
                    </a:xfrm>
                  </p:grpSpPr>
                  <p:sp>
                    <p:nvSpPr>
                      <p:cNvPr id="54" name="Oval 53">
                        <a:extLst>
                          <a:ext uri="{FF2B5EF4-FFF2-40B4-BE49-F238E27FC236}">
                            <a16:creationId xmlns:a16="http://schemas.microsoft.com/office/drawing/2014/main" id="{34F890D7-2943-92A7-94B1-17B16DFC4B06}"/>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Circle: Hollow 54">
                        <a:extLst>
                          <a:ext uri="{FF2B5EF4-FFF2-40B4-BE49-F238E27FC236}">
                            <a16:creationId xmlns:a16="http://schemas.microsoft.com/office/drawing/2014/main" id="{B48C2A1D-D063-3A77-1852-71EA2BEC452D}"/>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49" name="Group 48">
                    <a:extLst>
                      <a:ext uri="{FF2B5EF4-FFF2-40B4-BE49-F238E27FC236}">
                        <a16:creationId xmlns:a16="http://schemas.microsoft.com/office/drawing/2014/main" id="{F0A8BD89-3EEC-F1FB-99E5-DB7E588E29EC}"/>
                      </a:ext>
                    </a:extLst>
                  </p:cNvPr>
                  <p:cNvGrpSpPr/>
                  <p:nvPr/>
                </p:nvGrpSpPr>
                <p:grpSpPr>
                  <a:xfrm rot="2500209">
                    <a:off x="6427874" y="1074831"/>
                    <a:ext cx="662544" cy="122571"/>
                    <a:chOff x="3306532" y="526654"/>
                    <a:chExt cx="1843610" cy="341072"/>
                  </a:xfrm>
                  <a:solidFill>
                    <a:srgbClr val="006C31"/>
                  </a:solidFill>
                </p:grpSpPr>
                <p:sp>
                  <p:nvSpPr>
                    <p:cNvPr id="50" name="Freeform: Shape 49">
                      <a:extLst>
                        <a:ext uri="{FF2B5EF4-FFF2-40B4-BE49-F238E27FC236}">
                          <a16:creationId xmlns:a16="http://schemas.microsoft.com/office/drawing/2014/main" id="{9DAFD7C2-B97E-91CC-22E2-D56563C94EC2}"/>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Freeform: Shape 50">
                      <a:extLst>
                        <a:ext uri="{FF2B5EF4-FFF2-40B4-BE49-F238E27FC236}">
                          <a16:creationId xmlns:a16="http://schemas.microsoft.com/office/drawing/2014/main" id="{446273D7-56EC-87CB-E954-CE10957319D7}"/>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36" name="Group 35">
                  <a:extLst>
                    <a:ext uri="{FF2B5EF4-FFF2-40B4-BE49-F238E27FC236}">
                      <a16:creationId xmlns:a16="http://schemas.microsoft.com/office/drawing/2014/main" id="{E619713F-74A1-371A-AEFC-3780A4BE59E2}"/>
                    </a:ext>
                  </a:extLst>
                </p:cNvPr>
                <p:cNvGrpSpPr/>
                <p:nvPr/>
              </p:nvGrpSpPr>
              <p:grpSpPr>
                <a:xfrm>
                  <a:off x="6910778" y="4560667"/>
                  <a:ext cx="1265104" cy="1312149"/>
                  <a:chOff x="6910778" y="4560667"/>
                  <a:chExt cx="1265104" cy="1312149"/>
                </a:xfrm>
              </p:grpSpPr>
              <p:grpSp>
                <p:nvGrpSpPr>
                  <p:cNvPr id="37" name="Group 36">
                    <a:extLst>
                      <a:ext uri="{FF2B5EF4-FFF2-40B4-BE49-F238E27FC236}">
                        <a16:creationId xmlns:a16="http://schemas.microsoft.com/office/drawing/2014/main" id="{AC3ABD53-76EF-C160-D546-80FEB2CCF856}"/>
                      </a:ext>
                    </a:extLst>
                  </p:cNvPr>
                  <p:cNvGrpSpPr/>
                  <p:nvPr/>
                </p:nvGrpSpPr>
                <p:grpSpPr>
                  <a:xfrm>
                    <a:off x="6910778" y="4560667"/>
                    <a:ext cx="1265104" cy="1312149"/>
                    <a:chOff x="6910778" y="4560667"/>
                    <a:chExt cx="1265104" cy="1312149"/>
                  </a:xfrm>
                </p:grpSpPr>
                <p:sp>
                  <p:nvSpPr>
                    <p:cNvPr id="44" name="Oval 43">
                      <a:extLst>
                        <a:ext uri="{FF2B5EF4-FFF2-40B4-BE49-F238E27FC236}">
                          <a16:creationId xmlns:a16="http://schemas.microsoft.com/office/drawing/2014/main" id="{4EFD6851-6E59-6B3D-7F7D-882B228ADD6D}"/>
                        </a:ext>
                      </a:extLst>
                    </p:cNvPr>
                    <p:cNvSpPr/>
                    <p:nvPr/>
                  </p:nvSpPr>
                  <p:spPr>
                    <a:xfrm rot="8100000">
                      <a:off x="6910778" y="4560667"/>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5" name="Group 44">
                      <a:extLst>
                        <a:ext uri="{FF2B5EF4-FFF2-40B4-BE49-F238E27FC236}">
                          <a16:creationId xmlns:a16="http://schemas.microsoft.com/office/drawing/2014/main" id="{676A5C04-29EE-5A9E-D2FF-A6CBEC9BE281}"/>
                        </a:ext>
                      </a:extLst>
                    </p:cNvPr>
                    <p:cNvGrpSpPr/>
                    <p:nvPr/>
                  </p:nvGrpSpPr>
                  <p:grpSpPr>
                    <a:xfrm rot="8100000">
                      <a:off x="7345632" y="5478015"/>
                      <a:ext cx="473455" cy="394801"/>
                      <a:chOff x="6114123" y="1220747"/>
                      <a:chExt cx="446779" cy="372555"/>
                    </a:xfrm>
                  </p:grpSpPr>
                  <p:sp>
                    <p:nvSpPr>
                      <p:cNvPr id="46" name="Freeform: Shape 45">
                        <a:extLst>
                          <a:ext uri="{FF2B5EF4-FFF2-40B4-BE49-F238E27FC236}">
                            <a16:creationId xmlns:a16="http://schemas.microsoft.com/office/drawing/2014/main" id="{1B5E5C0E-DEBD-BFE2-BBD8-B8A7A649517E}"/>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F99A121F-D492-79A0-A2BB-06CADBEC5111}"/>
                          </a:ext>
                        </a:extLst>
                      </p:cNvPr>
                      <p:cNvSpPr txBox="1"/>
                      <p:nvPr/>
                    </p:nvSpPr>
                    <p:spPr>
                      <a:xfrm rot="13500000">
                        <a:off x="6156190" y="1261506"/>
                        <a:ext cx="372555" cy="29103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04</a:t>
                        </a:r>
                      </a:p>
                    </p:txBody>
                  </p:sp>
                </p:grpSp>
              </p:grpSp>
              <p:grpSp>
                <p:nvGrpSpPr>
                  <p:cNvPr id="38" name="Group 37">
                    <a:extLst>
                      <a:ext uri="{FF2B5EF4-FFF2-40B4-BE49-F238E27FC236}">
                        <a16:creationId xmlns:a16="http://schemas.microsoft.com/office/drawing/2014/main" id="{274CBABC-CF2E-57F3-1150-9D671D822D2A}"/>
                      </a:ext>
                    </a:extLst>
                  </p:cNvPr>
                  <p:cNvGrpSpPr/>
                  <p:nvPr/>
                </p:nvGrpSpPr>
                <p:grpSpPr>
                  <a:xfrm>
                    <a:off x="7267016" y="4957257"/>
                    <a:ext cx="552628" cy="523044"/>
                    <a:chOff x="6567488" y="5277886"/>
                    <a:chExt cx="867370" cy="820936"/>
                  </a:xfrm>
                  <a:solidFill>
                    <a:sysClr val="windowText" lastClr="000000">
                      <a:lumMod val="75000"/>
                      <a:lumOff val="25000"/>
                    </a:sysClr>
                  </a:solidFill>
                </p:grpSpPr>
                <p:sp>
                  <p:nvSpPr>
                    <p:cNvPr id="39" name="Freeform: Shape 38">
                      <a:extLst>
                        <a:ext uri="{FF2B5EF4-FFF2-40B4-BE49-F238E27FC236}">
                          <a16:creationId xmlns:a16="http://schemas.microsoft.com/office/drawing/2014/main" id="{A64099A4-1A2E-97CA-7BE0-F83C06FA8AD0}"/>
                        </a:ext>
                      </a:extLst>
                    </p:cNvPr>
                    <p:cNvSpPr/>
                    <p:nvPr/>
                  </p:nvSpPr>
                  <p:spPr>
                    <a:xfrm>
                      <a:off x="6811828" y="5277886"/>
                      <a:ext cx="623030" cy="679226"/>
                    </a:xfrm>
                    <a:custGeom>
                      <a:avLst/>
                      <a:gdLst>
                        <a:gd name="connsiteX0" fmla="*/ 221932 w 485775"/>
                        <a:gd name="connsiteY0" fmla="*/ 0 h 529590"/>
                        <a:gd name="connsiteX1" fmla="*/ 485775 w 485775"/>
                        <a:gd name="connsiteY1" fmla="*/ 264795 h 529590"/>
                        <a:gd name="connsiteX2" fmla="*/ 220980 w 485775"/>
                        <a:gd name="connsiteY2" fmla="*/ 529590 h 529590"/>
                        <a:gd name="connsiteX3" fmla="*/ 69532 w 485775"/>
                        <a:gd name="connsiteY3" fmla="*/ 481965 h 529590"/>
                        <a:gd name="connsiteX4" fmla="*/ 125730 w 485775"/>
                        <a:gd name="connsiteY4" fmla="*/ 436245 h 529590"/>
                        <a:gd name="connsiteX5" fmla="*/ 220027 w 485775"/>
                        <a:gd name="connsiteY5" fmla="*/ 461963 h 529590"/>
                        <a:gd name="connsiteX6" fmla="*/ 326707 w 485775"/>
                        <a:gd name="connsiteY6" fmla="*/ 427673 h 529590"/>
                        <a:gd name="connsiteX7" fmla="*/ 329565 w 485775"/>
                        <a:gd name="connsiteY7" fmla="*/ 411480 h 529590"/>
                        <a:gd name="connsiteX8" fmla="*/ 313372 w 485775"/>
                        <a:gd name="connsiteY8" fmla="*/ 408623 h 529590"/>
                        <a:gd name="connsiteX9" fmla="*/ 140970 w 485775"/>
                        <a:gd name="connsiteY9" fmla="*/ 417195 h 529590"/>
                        <a:gd name="connsiteX10" fmla="*/ 158115 w 485775"/>
                        <a:gd name="connsiteY10" fmla="*/ 384810 h 529590"/>
                        <a:gd name="connsiteX11" fmla="*/ 157162 w 485775"/>
                        <a:gd name="connsiteY11" fmla="*/ 237173 h 529590"/>
                        <a:gd name="connsiteX12" fmla="*/ 107632 w 485775"/>
                        <a:gd name="connsiteY12" fmla="*/ 168593 h 529590"/>
                        <a:gd name="connsiteX13" fmla="*/ 210502 w 485775"/>
                        <a:gd name="connsiteY13" fmla="*/ 121920 h 529590"/>
                        <a:gd name="connsiteX14" fmla="*/ 174307 w 485775"/>
                        <a:gd name="connsiteY14" fmla="*/ 175260 h 529590"/>
                        <a:gd name="connsiteX15" fmla="*/ 177165 w 485775"/>
                        <a:gd name="connsiteY15" fmla="*/ 191453 h 529590"/>
                        <a:gd name="connsiteX16" fmla="*/ 183832 w 485775"/>
                        <a:gd name="connsiteY16" fmla="*/ 193358 h 529590"/>
                        <a:gd name="connsiteX17" fmla="*/ 193357 w 485775"/>
                        <a:gd name="connsiteY17" fmla="*/ 188595 h 529590"/>
                        <a:gd name="connsiteX18" fmla="*/ 242887 w 485775"/>
                        <a:gd name="connsiteY18" fmla="*/ 116205 h 529590"/>
                        <a:gd name="connsiteX19" fmla="*/ 243840 w 485775"/>
                        <a:gd name="connsiteY19" fmla="*/ 114300 h 529590"/>
                        <a:gd name="connsiteX20" fmla="*/ 244792 w 485775"/>
                        <a:gd name="connsiteY20" fmla="*/ 111443 h 529590"/>
                        <a:gd name="connsiteX21" fmla="*/ 240030 w 485775"/>
                        <a:gd name="connsiteY21" fmla="*/ 100965 h 529590"/>
                        <a:gd name="connsiteX22" fmla="*/ 168592 w 485775"/>
                        <a:gd name="connsiteY22" fmla="*/ 50483 h 529590"/>
                        <a:gd name="connsiteX23" fmla="*/ 152400 w 485775"/>
                        <a:gd name="connsiteY23" fmla="*/ 53340 h 529590"/>
                        <a:gd name="connsiteX24" fmla="*/ 155257 w 485775"/>
                        <a:gd name="connsiteY24" fmla="*/ 69533 h 529590"/>
                        <a:gd name="connsiteX25" fmla="*/ 198120 w 485775"/>
                        <a:gd name="connsiteY25" fmla="*/ 99060 h 529590"/>
                        <a:gd name="connsiteX26" fmla="*/ 89535 w 485775"/>
                        <a:gd name="connsiteY26" fmla="*/ 154305 h 529590"/>
                        <a:gd name="connsiteX27" fmla="*/ 0 w 485775"/>
                        <a:gd name="connsiteY27" fmla="*/ 120968 h 529590"/>
                        <a:gd name="connsiteX28" fmla="*/ 221932 w 485775"/>
                        <a:gd name="connsiteY28" fmla="*/ 0 h 5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5775" h="529590">
                          <a:moveTo>
                            <a:pt x="221932" y="0"/>
                          </a:moveTo>
                          <a:cubicBezTo>
                            <a:pt x="366712" y="0"/>
                            <a:pt x="485775" y="119063"/>
                            <a:pt x="485775" y="264795"/>
                          </a:cubicBezTo>
                          <a:cubicBezTo>
                            <a:pt x="485775" y="411480"/>
                            <a:pt x="366712" y="529590"/>
                            <a:pt x="220980" y="529590"/>
                          </a:cubicBezTo>
                          <a:cubicBezTo>
                            <a:pt x="164782" y="529590"/>
                            <a:pt x="112395" y="511493"/>
                            <a:pt x="69532" y="481965"/>
                          </a:cubicBezTo>
                          <a:cubicBezTo>
                            <a:pt x="91440" y="470535"/>
                            <a:pt x="110490" y="455295"/>
                            <a:pt x="125730" y="436245"/>
                          </a:cubicBezTo>
                          <a:cubicBezTo>
                            <a:pt x="154305" y="453390"/>
                            <a:pt x="187642" y="461963"/>
                            <a:pt x="220027" y="461963"/>
                          </a:cubicBezTo>
                          <a:cubicBezTo>
                            <a:pt x="257175" y="461963"/>
                            <a:pt x="294322" y="450533"/>
                            <a:pt x="326707" y="427673"/>
                          </a:cubicBezTo>
                          <a:cubicBezTo>
                            <a:pt x="332422" y="423863"/>
                            <a:pt x="333375" y="416243"/>
                            <a:pt x="329565" y="411480"/>
                          </a:cubicBezTo>
                          <a:cubicBezTo>
                            <a:pt x="325755" y="405765"/>
                            <a:pt x="318135" y="404813"/>
                            <a:pt x="313372" y="408623"/>
                          </a:cubicBezTo>
                          <a:cubicBezTo>
                            <a:pt x="261937" y="445770"/>
                            <a:pt x="194310" y="447675"/>
                            <a:pt x="140970" y="417195"/>
                          </a:cubicBezTo>
                          <a:cubicBezTo>
                            <a:pt x="147637" y="406718"/>
                            <a:pt x="153352" y="396240"/>
                            <a:pt x="158115" y="384810"/>
                          </a:cubicBezTo>
                          <a:cubicBezTo>
                            <a:pt x="177165" y="337185"/>
                            <a:pt x="177165" y="284798"/>
                            <a:pt x="157162" y="237173"/>
                          </a:cubicBezTo>
                          <a:cubicBezTo>
                            <a:pt x="145732" y="210503"/>
                            <a:pt x="128587" y="186690"/>
                            <a:pt x="107632" y="168593"/>
                          </a:cubicBezTo>
                          <a:cubicBezTo>
                            <a:pt x="135255" y="140970"/>
                            <a:pt x="171450" y="123825"/>
                            <a:pt x="210502" y="121920"/>
                          </a:cubicBezTo>
                          <a:lnTo>
                            <a:pt x="174307" y="175260"/>
                          </a:lnTo>
                          <a:cubicBezTo>
                            <a:pt x="170497" y="180975"/>
                            <a:pt x="172402" y="187643"/>
                            <a:pt x="177165" y="191453"/>
                          </a:cubicBezTo>
                          <a:cubicBezTo>
                            <a:pt x="179070" y="192405"/>
                            <a:pt x="181927" y="193358"/>
                            <a:pt x="183832" y="193358"/>
                          </a:cubicBezTo>
                          <a:cubicBezTo>
                            <a:pt x="187642" y="193358"/>
                            <a:pt x="191452" y="191453"/>
                            <a:pt x="193357" y="188595"/>
                          </a:cubicBezTo>
                          <a:lnTo>
                            <a:pt x="242887" y="116205"/>
                          </a:lnTo>
                          <a:cubicBezTo>
                            <a:pt x="242887" y="115253"/>
                            <a:pt x="243840" y="115253"/>
                            <a:pt x="243840" y="114300"/>
                          </a:cubicBezTo>
                          <a:cubicBezTo>
                            <a:pt x="243840" y="113348"/>
                            <a:pt x="244792" y="112395"/>
                            <a:pt x="244792" y="111443"/>
                          </a:cubicBezTo>
                          <a:cubicBezTo>
                            <a:pt x="244792" y="107633"/>
                            <a:pt x="243840" y="102870"/>
                            <a:pt x="240030" y="100965"/>
                          </a:cubicBezTo>
                          <a:lnTo>
                            <a:pt x="168592" y="50483"/>
                          </a:lnTo>
                          <a:cubicBezTo>
                            <a:pt x="162877" y="46673"/>
                            <a:pt x="156210" y="47625"/>
                            <a:pt x="152400" y="53340"/>
                          </a:cubicBezTo>
                          <a:cubicBezTo>
                            <a:pt x="148590" y="59055"/>
                            <a:pt x="149542" y="65723"/>
                            <a:pt x="155257" y="69533"/>
                          </a:cubicBezTo>
                          <a:lnTo>
                            <a:pt x="198120" y="99060"/>
                          </a:lnTo>
                          <a:cubicBezTo>
                            <a:pt x="157162" y="103823"/>
                            <a:pt x="119062" y="122873"/>
                            <a:pt x="89535" y="154305"/>
                          </a:cubicBezTo>
                          <a:cubicBezTo>
                            <a:pt x="62865" y="136208"/>
                            <a:pt x="32385" y="124778"/>
                            <a:pt x="0" y="120968"/>
                          </a:cubicBezTo>
                          <a:cubicBezTo>
                            <a:pt x="47625" y="48578"/>
                            <a:pt x="129540" y="0"/>
                            <a:pt x="221932"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Freeform: Shape 39">
                      <a:extLst>
                        <a:ext uri="{FF2B5EF4-FFF2-40B4-BE49-F238E27FC236}">
                          <a16:creationId xmlns:a16="http://schemas.microsoft.com/office/drawing/2014/main" id="{D0F587B2-74D7-79D9-209E-AE4C4466B4AE}"/>
                        </a:ext>
                      </a:extLst>
                    </p:cNvPr>
                    <p:cNvSpPr/>
                    <p:nvPr/>
                  </p:nvSpPr>
                  <p:spPr>
                    <a:xfrm>
                      <a:off x="6567488" y="5463154"/>
                      <a:ext cx="433704" cy="431369"/>
                    </a:xfrm>
                    <a:custGeom>
                      <a:avLst/>
                      <a:gdLst>
                        <a:gd name="connsiteX0" fmla="*/ 147648 w 338158"/>
                        <a:gd name="connsiteY0" fmla="*/ 1281 h 336337"/>
                        <a:gd name="connsiteX1" fmla="*/ 237183 w 338158"/>
                        <a:gd name="connsiteY1" fmla="*/ 14616 h 336337"/>
                        <a:gd name="connsiteX2" fmla="*/ 262901 w 338158"/>
                        <a:gd name="connsiteY2" fmla="*/ 28903 h 336337"/>
                        <a:gd name="connsiteX3" fmla="*/ 281951 w 338158"/>
                        <a:gd name="connsiteY3" fmla="*/ 43191 h 336337"/>
                        <a:gd name="connsiteX4" fmla="*/ 324813 w 338158"/>
                        <a:gd name="connsiteY4" fmla="*/ 103198 h 336337"/>
                        <a:gd name="connsiteX5" fmla="*/ 325766 w 338158"/>
                        <a:gd name="connsiteY5" fmla="*/ 232738 h 336337"/>
                        <a:gd name="connsiteX6" fmla="*/ 311478 w 338158"/>
                        <a:gd name="connsiteY6" fmla="*/ 260361 h 336337"/>
                        <a:gd name="connsiteX7" fmla="*/ 297191 w 338158"/>
                        <a:gd name="connsiteY7" fmla="*/ 279411 h 336337"/>
                        <a:gd name="connsiteX8" fmla="*/ 234326 w 338158"/>
                        <a:gd name="connsiteY8" fmla="*/ 323226 h 336337"/>
                        <a:gd name="connsiteX9" fmla="*/ 226706 w 338158"/>
                        <a:gd name="connsiteY9" fmla="*/ 326083 h 336337"/>
                        <a:gd name="connsiteX10" fmla="*/ 134313 w 338158"/>
                        <a:gd name="connsiteY10" fmla="*/ 332751 h 336337"/>
                        <a:gd name="connsiteX11" fmla="*/ 129551 w 338158"/>
                        <a:gd name="connsiteY11" fmla="*/ 331798 h 336337"/>
                        <a:gd name="connsiteX12" fmla="*/ 101928 w 338158"/>
                        <a:gd name="connsiteY12" fmla="*/ 322273 h 336337"/>
                        <a:gd name="connsiteX13" fmla="*/ 36206 w 338158"/>
                        <a:gd name="connsiteY13" fmla="*/ 271791 h 336337"/>
                        <a:gd name="connsiteX14" fmla="*/ 13346 w 338158"/>
                        <a:gd name="connsiteY14" fmla="*/ 233691 h 336337"/>
                        <a:gd name="connsiteX15" fmla="*/ 12393 w 338158"/>
                        <a:gd name="connsiteY15" fmla="*/ 104151 h 336337"/>
                        <a:gd name="connsiteX16" fmla="*/ 102881 w 338158"/>
                        <a:gd name="connsiteY16" fmla="*/ 12711 h 336337"/>
                        <a:gd name="connsiteX17" fmla="*/ 147648 w 338158"/>
                        <a:gd name="connsiteY17" fmla="*/ 1281 h 33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158" h="336337">
                          <a:moveTo>
                            <a:pt x="147648" y="1281"/>
                          </a:moveTo>
                          <a:cubicBezTo>
                            <a:pt x="178128" y="-2529"/>
                            <a:pt x="208608" y="2233"/>
                            <a:pt x="237183" y="14616"/>
                          </a:cubicBezTo>
                          <a:cubicBezTo>
                            <a:pt x="245756" y="18426"/>
                            <a:pt x="254328" y="23188"/>
                            <a:pt x="262901" y="28903"/>
                          </a:cubicBezTo>
                          <a:cubicBezTo>
                            <a:pt x="269568" y="33666"/>
                            <a:pt x="276236" y="38428"/>
                            <a:pt x="281951" y="43191"/>
                          </a:cubicBezTo>
                          <a:cubicBezTo>
                            <a:pt x="300048" y="59383"/>
                            <a:pt x="314336" y="79386"/>
                            <a:pt x="324813" y="103198"/>
                          </a:cubicBezTo>
                          <a:cubicBezTo>
                            <a:pt x="341958" y="145108"/>
                            <a:pt x="342911" y="190828"/>
                            <a:pt x="325766" y="232738"/>
                          </a:cubicBezTo>
                          <a:cubicBezTo>
                            <a:pt x="321956" y="242263"/>
                            <a:pt x="317193" y="251788"/>
                            <a:pt x="311478" y="260361"/>
                          </a:cubicBezTo>
                          <a:cubicBezTo>
                            <a:pt x="306716" y="267028"/>
                            <a:pt x="301953" y="273696"/>
                            <a:pt x="297191" y="279411"/>
                          </a:cubicBezTo>
                          <a:cubicBezTo>
                            <a:pt x="280046" y="297508"/>
                            <a:pt x="258138" y="313701"/>
                            <a:pt x="234326" y="323226"/>
                          </a:cubicBezTo>
                          <a:cubicBezTo>
                            <a:pt x="231468" y="324178"/>
                            <a:pt x="229563" y="325131"/>
                            <a:pt x="226706" y="326083"/>
                          </a:cubicBezTo>
                          <a:cubicBezTo>
                            <a:pt x="197178" y="336561"/>
                            <a:pt x="164793" y="339418"/>
                            <a:pt x="134313" y="332751"/>
                          </a:cubicBezTo>
                          <a:cubicBezTo>
                            <a:pt x="132408" y="332751"/>
                            <a:pt x="131456" y="331798"/>
                            <a:pt x="129551" y="331798"/>
                          </a:cubicBezTo>
                          <a:cubicBezTo>
                            <a:pt x="120026" y="329893"/>
                            <a:pt x="110501" y="326083"/>
                            <a:pt x="101928" y="322273"/>
                          </a:cubicBezTo>
                          <a:cubicBezTo>
                            <a:pt x="76211" y="310843"/>
                            <a:pt x="53351" y="293698"/>
                            <a:pt x="36206" y="271791"/>
                          </a:cubicBezTo>
                          <a:cubicBezTo>
                            <a:pt x="26681" y="260361"/>
                            <a:pt x="19061" y="247026"/>
                            <a:pt x="13346" y="233691"/>
                          </a:cubicBezTo>
                          <a:cubicBezTo>
                            <a:pt x="-3799" y="191781"/>
                            <a:pt x="-4752" y="146061"/>
                            <a:pt x="12393" y="104151"/>
                          </a:cubicBezTo>
                          <a:cubicBezTo>
                            <a:pt x="29538" y="62241"/>
                            <a:pt x="61923" y="29856"/>
                            <a:pt x="102881" y="12711"/>
                          </a:cubicBezTo>
                          <a:cubicBezTo>
                            <a:pt x="117168" y="6996"/>
                            <a:pt x="132408" y="3186"/>
                            <a:pt x="147648" y="1281"/>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Freeform: Shape 40">
                      <a:extLst>
                        <a:ext uri="{FF2B5EF4-FFF2-40B4-BE49-F238E27FC236}">
                          <a16:creationId xmlns:a16="http://schemas.microsoft.com/office/drawing/2014/main" id="{4CEFCC69-EF03-95E3-D816-156AD6589F9A}"/>
                        </a:ext>
                      </a:extLst>
                    </p:cNvPr>
                    <p:cNvSpPr/>
                    <p:nvPr/>
                  </p:nvSpPr>
                  <p:spPr>
                    <a:xfrm>
                      <a:off x="6584146" y="5889924"/>
                      <a:ext cx="138502" cy="208898"/>
                    </a:xfrm>
                    <a:custGeom>
                      <a:avLst/>
                      <a:gdLst>
                        <a:gd name="connsiteX0" fmla="*/ 56555 w 107990"/>
                        <a:gd name="connsiteY0" fmla="*/ 0 h 162877"/>
                        <a:gd name="connsiteX1" fmla="*/ 107990 w 107990"/>
                        <a:gd name="connsiteY1" fmla="*/ 21907 h 162877"/>
                        <a:gd name="connsiteX2" fmla="*/ 51793 w 107990"/>
                        <a:gd name="connsiteY2" fmla="*/ 158115 h 162877"/>
                        <a:gd name="connsiteX3" fmla="*/ 38458 w 107990"/>
                        <a:gd name="connsiteY3" fmla="*/ 162877 h 162877"/>
                        <a:gd name="connsiteX4" fmla="*/ 21313 w 107990"/>
                        <a:gd name="connsiteY4" fmla="*/ 159067 h 162877"/>
                        <a:gd name="connsiteX5" fmla="*/ 3215 w 107990"/>
                        <a:gd name="connsiteY5" fmla="*/ 145732 h 162877"/>
                        <a:gd name="connsiteX6" fmla="*/ 358 w 107990"/>
                        <a:gd name="connsiteY6" fmla="*/ 137160 h 162877"/>
                        <a:gd name="connsiteX7" fmla="*/ 1310 w 107990"/>
                        <a:gd name="connsiteY7" fmla="*/ 135255 h 162877"/>
                        <a:gd name="connsiteX8" fmla="*/ 56555 w 107990"/>
                        <a:gd name="connsiteY8" fmla="*/ 0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90" h="162877">
                          <a:moveTo>
                            <a:pt x="56555" y="0"/>
                          </a:moveTo>
                          <a:cubicBezTo>
                            <a:pt x="72748" y="9525"/>
                            <a:pt x="89893" y="17145"/>
                            <a:pt x="107990" y="21907"/>
                          </a:cubicBezTo>
                          <a:lnTo>
                            <a:pt x="51793" y="158115"/>
                          </a:lnTo>
                          <a:cubicBezTo>
                            <a:pt x="50840" y="160020"/>
                            <a:pt x="46078" y="162877"/>
                            <a:pt x="38458" y="162877"/>
                          </a:cubicBezTo>
                          <a:cubicBezTo>
                            <a:pt x="32743" y="162877"/>
                            <a:pt x="27028" y="161925"/>
                            <a:pt x="21313" y="159067"/>
                          </a:cubicBezTo>
                          <a:cubicBezTo>
                            <a:pt x="13693" y="156210"/>
                            <a:pt x="7025" y="151447"/>
                            <a:pt x="3215" y="145732"/>
                          </a:cubicBezTo>
                          <a:cubicBezTo>
                            <a:pt x="358" y="141922"/>
                            <a:pt x="-595" y="139065"/>
                            <a:pt x="358" y="137160"/>
                          </a:cubicBezTo>
                          <a:cubicBezTo>
                            <a:pt x="358" y="136207"/>
                            <a:pt x="358" y="136207"/>
                            <a:pt x="1310" y="135255"/>
                          </a:cubicBezTo>
                          <a:lnTo>
                            <a:pt x="56555"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Freeform: Shape 41">
                      <a:extLst>
                        <a:ext uri="{FF2B5EF4-FFF2-40B4-BE49-F238E27FC236}">
                          <a16:creationId xmlns:a16="http://schemas.microsoft.com/office/drawing/2014/main" id="{CD050739-E66B-9AB4-7AEF-1081F07F7B61}"/>
                        </a:ext>
                      </a:extLst>
                    </p:cNvPr>
                    <p:cNvSpPr/>
                    <p:nvPr/>
                  </p:nvSpPr>
                  <p:spPr>
                    <a:xfrm>
                      <a:off x="7159165" y="5411439"/>
                      <a:ext cx="232109" cy="366489"/>
                    </a:xfrm>
                    <a:custGeom>
                      <a:avLst/>
                      <a:gdLst>
                        <a:gd name="connsiteX0" fmla="*/ 178762 w 180975"/>
                        <a:gd name="connsiteY0" fmla="*/ 227340 h 285750"/>
                        <a:gd name="connsiteX1" fmla="*/ 162570 w 180975"/>
                        <a:gd name="connsiteY1" fmla="*/ 221625 h 285750"/>
                        <a:gd name="connsiteX2" fmla="*/ 117802 w 180975"/>
                        <a:gd name="connsiteY2" fmla="*/ 243532 h 285750"/>
                        <a:gd name="connsiteX3" fmla="*/ 71130 w 180975"/>
                        <a:gd name="connsiteY3" fmla="*/ 38745 h 285750"/>
                        <a:gd name="connsiteX4" fmla="*/ 24457 w 180975"/>
                        <a:gd name="connsiteY4" fmla="*/ 8265 h 285750"/>
                        <a:gd name="connsiteX5" fmla="*/ 8265 w 180975"/>
                        <a:gd name="connsiteY5" fmla="*/ 13980 h 285750"/>
                        <a:gd name="connsiteX6" fmla="*/ 13980 w 180975"/>
                        <a:gd name="connsiteY6" fmla="*/ 30172 h 285750"/>
                        <a:gd name="connsiteX7" fmla="*/ 54937 w 180975"/>
                        <a:gd name="connsiteY7" fmla="*/ 56842 h 285750"/>
                        <a:gd name="connsiteX8" fmla="*/ 90180 w 180975"/>
                        <a:gd name="connsiteY8" fmla="*/ 246390 h 285750"/>
                        <a:gd name="connsiteX9" fmla="*/ 60652 w 180975"/>
                        <a:gd name="connsiteY9" fmla="*/ 187335 h 285750"/>
                        <a:gd name="connsiteX10" fmla="*/ 44460 w 180975"/>
                        <a:gd name="connsiteY10" fmla="*/ 181620 h 285750"/>
                        <a:gd name="connsiteX11" fmla="*/ 38745 w 180975"/>
                        <a:gd name="connsiteY11" fmla="*/ 197812 h 285750"/>
                        <a:gd name="connsiteX12" fmla="*/ 77797 w 180975"/>
                        <a:gd name="connsiteY12" fmla="*/ 275917 h 285750"/>
                        <a:gd name="connsiteX13" fmla="*/ 87322 w 180975"/>
                        <a:gd name="connsiteY13" fmla="*/ 282585 h 285750"/>
                        <a:gd name="connsiteX14" fmla="*/ 88275 w 180975"/>
                        <a:gd name="connsiteY14" fmla="*/ 282585 h 285750"/>
                        <a:gd name="connsiteX15" fmla="*/ 90180 w 180975"/>
                        <a:gd name="connsiteY15" fmla="*/ 282585 h 285750"/>
                        <a:gd name="connsiteX16" fmla="*/ 91132 w 180975"/>
                        <a:gd name="connsiteY16" fmla="*/ 282585 h 285750"/>
                        <a:gd name="connsiteX17" fmla="*/ 95895 w 180975"/>
                        <a:gd name="connsiteY17" fmla="*/ 280680 h 285750"/>
                        <a:gd name="connsiteX18" fmla="*/ 172095 w 180975"/>
                        <a:gd name="connsiteY18" fmla="*/ 242580 h 285750"/>
                        <a:gd name="connsiteX19" fmla="*/ 178762 w 180975"/>
                        <a:gd name="connsiteY19" fmla="*/ 22734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0975" h="285750">
                          <a:moveTo>
                            <a:pt x="178762" y="227340"/>
                          </a:moveTo>
                          <a:cubicBezTo>
                            <a:pt x="175905" y="221625"/>
                            <a:pt x="168285" y="218767"/>
                            <a:pt x="162570" y="221625"/>
                          </a:cubicBezTo>
                          <a:lnTo>
                            <a:pt x="117802" y="243532"/>
                          </a:lnTo>
                          <a:cubicBezTo>
                            <a:pt x="146377" y="174000"/>
                            <a:pt x="129232" y="91132"/>
                            <a:pt x="71130" y="38745"/>
                          </a:cubicBezTo>
                          <a:cubicBezTo>
                            <a:pt x="56842" y="26362"/>
                            <a:pt x="41602" y="15885"/>
                            <a:pt x="24457" y="8265"/>
                          </a:cubicBezTo>
                          <a:cubicBezTo>
                            <a:pt x="18742" y="5407"/>
                            <a:pt x="11122" y="8265"/>
                            <a:pt x="8265" y="13980"/>
                          </a:cubicBezTo>
                          <a:cubicBezTo>
                            <a:pt x="5407" y="19695"/>
                            <a:pt x="8265" y="27315"/>
                            <a:pt x="13980" y="30172"/>
                          </a:cubicBezTo>
                          <a:cubicBezTo>
                            <a:pt x="29220" y="36840"/>
                            <a:pt x="42555" y="45412"/>
                            <a:pt x="54937" y="56842"/>
                          </a:cubicBezTo>
                          <a:cubicBezTo>
                            <a:pt x="109230" y="105420"/>
                            <a:pt x="122565" y="183525"/>
                            <a:pt x="90180" y="246390"/>
                          </a:cubicBezTo>
                          <a:lnTo>
                            <a:pt x="60652" y="187335"/>
                          </a:lnTo>
                          <a:cubicBezTo>
                            <a:pt x="57795" y="181620"/>
                            <a:pt x="50175" y="178762"/>
                            <a:pt x="44460" y="181620"/>
                          </a:cubicBezTo>
                          <a:cubicBezTo>
                            <a:pt x="38745" y="184477"/>
                            <a:pt x="35887" y="192097"/>
                            <a:pt x="38745" y="197812"/>
                          </a:cubicBezTo>
                          <a:lnTo>
                            <a:pt x="77797" y="275917"/>
                          </a:lnTo>
                          <a:cubicBezTo>
                            <a:pt x="79702" y="279727"/>
                            <a:pt x="83512" y="282585"/>
                            <a:pt x="87322" y="282585"/>
                          </a:cubicBezTo>
                          <a:cubicBezTo>
                            <a:pt x="87322" y="282585"/>
                            <a:pt x="88275" y="282585"/>
                            <a:pt x="88275" y="282585"/>
                          </a:cubicBezTo>
                          <a:cubicBezTo>
                            <a:pt x="89227" y="282585"/>
                            <a:pt x="89227" y="282585"/>
                            <a:pt x="90180" y="282585"/>
                          </a:cubicBezTo>
                          <a:cubicBezTo>
                            <a:pt x="90180" y="282585"/>
                            <a:pt x="90180" y="282585"/>
                            <a:pt x="91132" y="282585"/>
                          </a:cubicBezTo>
                          <a:cubicBezTo>
                            <a:pt x="93037" y="282585"/>
                            <a:pt x="93990" y="281632"/>
                            <a:pt x="95895" y="280680"/>
                          </a:cubicBezTo>
                          <a:lnTo>
                            <a:pt x="172095" y="242580"/>
                          </a:lnTo>
                          <a:cubicBezTo>
                            <a:pt x="178762" y="240675"/>
                            <a:pt x="181620" y="234007"/>
                            <a:pt x="178762" y="227340"/>
                          </a:cubicBezTo>
                          <a:close/>
                        </a:path>
                      </a:pathLst>
                    </a:custGeom>
                    <a:solidFill>
                      <a:sysClr val="window" lastClr="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Freeform: Shape 42">
                      <a:extLst>
                        <a:ext uri="{FF2B5EF4-FFF2-40B4-BE49-F238E27FC236}">
                          <a16:creationId xmlns:a16="http://schemas.microsoft.com/office/drawing/2014/main" id="{CC19609A-11EC-BCAA-8E7D-123B6876B548}"/>
                        </a:ext>
                      </a:extLst>
                    </p:cNvPr>
                    <p:cNvSpPr/>
                    <p:nvPr/>
                  </p:nvSpPr>
                  <p:spPr>
                    <a:xfrm>
                      <a:off x="6610854" y="5505385"/>
                      <a:ext cx="342056" cy="342056"/>
                    </a:xfrm>
                    <a:custGeom>
                      <a:avLst/>
                      <a:gdLst>
                        <a:gd name="connsiteX0" fmla="*/ 253854 w 266700"/>
                        <a:gd name="connsiteY0" fmla="*/ 85511 h 266700"/>
                        <a:gd name="connsiteX1" fmla="*/ 228137 w 266700"/>
                        <a:gd name="connsiteY1" fmla="*/ 46458 h 266700"/>
                        <a:gd name="connsiteX2" fmla="*/ 209087 w 266700"/>
                        <a:gd name="connsiteY2" fmla="*/ 30266 h 266700"/>
                        <a:gd name="connsiteX3" fmla="*/ 130029 w 266700"/>
                        <a:gd name="connsiteY3" fmla="*/ 7406 h 266700"/>
                        <a:gd name="connsiteX4" fmla="*/ 86214 w 266700"/>
                        <a:gd name="connsiteY4" fmla="*/ 16931 h 266700"/>
                        <a:gd name="connsiteX5" fmla="*/ 16681 w 266700"/>
                        <a:gd name="connsiteY5" fmla="*/ 86463 h 266700"/>
                        <a:gd name="connsiteX6" fmla="*/ 17634 w 266700"/>
                        <a:gd name="connsiteY6" fmla="*/ 184571 h 266700"/>
                        <a:gd name="connsiteX7" fmla="*/ 55734 w 266700"/>
                        <a:gd name="connsiteY7" fmla="*/ 235053 h 266700"/>
                        <a:gd name="connsiteX8" fmla="*/ 107169 w 266700"/>
                        <a:gd name="connsiteY8" fmla="*/ 259818 h 266700"/>
                        <a:gd name="connsiteX9" fmla="*/ 136697 w 266700"/>
                        <a:gd name="connsiteY9" fmla="*/ 263628 h 266700"/>
                        <a:gd name="connsiteX10" fmla="*/ 149079 w 266700"/>
                        <a:gd name="connsiteY10" fmla="*/ 262676 h 266700"/>
                        <a:gd name="connsiteX11" fmla="*/ 162414 w 266700"/>
                        <a:gd name="connsiteY11" fmla="*/ 260771 h 266700"/>
                        <a:gd name="connsiteX12" fmla="*/ 174797 w 266700"/>
                        <a:gd name="connsiteY12" fmla="*/ 256961 h 266700"/>
                        <a:gd name="connsiteX13" fmla="*/ 186226 w 266700"/>
                        <a:gd name="connsiteY13" fmla="*/ 253151 h 266700"/>
                        <a:gd name="connsiteX14" fmla="*/ 245281 w 266700"/>
                        <a:gd name="connsiteY14" fmla="*/ 203621 h 266700"/>
                        <a:gd name="connsiteX15" fmla="*/ 250044 w 266700"/>
                        <a:gd name="connsiteY15" fmla="*/ 196001 h 266700"/>
                        <a:gd name="connsiteX16" fmla="*/ 253854 w 266700"/>
                        <a:gd name="connsiteY16" fmla="*/ 85511 h 266700"/>
                        <a:gd name="connsiteX17" fmla="*/ 232899 w 266700"/>
                        <a:gd name="connsiteY17" fmla="*/ 171236 h 266700"/>
                        <a:gd name="connsiteX18" fmla="*/ 219564 w 266700"/>
                        <a:gd name="connsiteY18" fmla="*/ 196001 h 266700"/>
                        <a:gd name="connsiteX19" fmla="*/ 150984 w 266700"/>
                        <a:gd name="connsiteY19" fmla="*/ 237911 h 266700"/>
                        <a:gd name="connsiteX20" fmla="*/ 131934 w 266700"/>
                        <a:gd name="connsiteY20" fmla="*/ 238863 h 266700"/>
                        <a:gd name="connsiteX21" fmla="*/ 110979 w 266700"/>
                        <a:gd name="connsiteY21" fmla="*/ 236006 h 266700"/>
                        <a:gd name="connsiteX22" fmla="*/ 69069 w 266700"/>
                        <a:gd name="connsiteY22" fmla="*/ 216003 h 266700"/>
                        <a:gd name="connsiteX23" fmla="*/ 38589 w 266700"/>
                        <a:gd name="connsiteY23" fmla="*/ 175046 h 266700"/>
                        <a:gd name="connsiteX24" fmla="*/ 38589 w 266700"/>
                        <a:gd name="connsiteY24" fmla="*/ 95036 h 266700"/>
                        <a:gd name="connsiteX25" fmla="*/ 92881 w 266700"/>
                        <a:gd name="connsiteY25" fmla="*/ 38838 h 266700"/>
                        <a:gd name="connsiteX26" fmla="*/ 176701 w 266700"/>
                        <a:gd name="connsiteY26" fmla="*/ 37886 h 266700"/>
                        <a:gd name="connsiteX27" fmla="*/ 200514 w 266700"/>
                        <a:gd name="connsiteY27" fmla="*/ 52173 h 266700"/>
                        <a:gd name="connsiteX28" fmla="*/ 220517 w 266700"/>
                        <a:gd name="connsiteY28" fmla="*/ 73128 h 266700"/>
                        <a:gd name="connsiteX29" fmla="*/ 231947 w 266700"/>
                        <a:gd name="connsiteY29" fmla="*/ 93131 h 266700"/>
                        <a:gd name="connsiteX30" fmla="*/ 232899 w 266700"/>
                        <a:gd name="connsiteY30" fmla="*/ 17123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6700" h="266700">
                          <a:moveTo>
                            <a:pt x="253854" y="85511"/>
                          </a:moveTo>
                          <a:cubicBezTo>
                            <a:pt x="248139" y="71223"/>
                            <a:pt x="238614" y="57888"/>
                            <a:pt x="228137" y="46458"/>
                          </a:cubicBezTo>
                          <a:cubicBezTo>
                            <a:pt x="222422" y="40743"/>
                            <a:pt x="215754" y="35028"/>
                            <a:pt x="209087" y="30266"/>
                          </a:cubicBezTo>
                          <a:cubicBezTo>
                            <a:pt x="186226" y="14073"/>
                            <a:pt x="157651" y="5501"/>
                            <a:pt x="130029" y="7406"/>
                          </a:cubicBezTo>
                          <a:cubicBezTo>
                            <a:pt x="114789" y="8358"/>
                            <a:pt x="99549" y="11216"/>
                            <a:pt x="86214" y="16931"/>
                          </a:cubicBezTo>
                          <a:cubicBezTo>
                            <a:pt x="54781" y="30266"/>
                            <a:pt x="30017" y="55031"/>
                            <a:pt x="16681" y="86463"/>
                          </a:cubicBezTo>
                          <a:cubicBezTo>
                            <a:pt x="3346" y="117896"/>
                            <a:pt x="4299" y="153138"/>
                            <a:pt x="17634" y="184571"/>
                          </a:cubicBezTo>
                          <a:cubicBezTo>
                            <a:pt x="26206" y="203621"/>
                            <a:pt x="38589" y="221718"/>
                            <a:pt x="55734" y="235053"/>
                          </a:cubicBezTo>
                          <a:cubicBezTo>
                            <a:pt x="70974" y="247436"/>
                            <a:pt x="88119" y="256008"/>
                            <a:pt x="107169" y="259818"/>
                          </a:cubicBezTo>
                          <a:cubicBezTo>
                            <a:pt x="116694" y="261723"/>
                            <a:pt x="127172" y="263628"/>
                            <a:pt x="136697" y="263628"/>
                          </a:cubicBezTo>
                          <a:cubicBezTo>
                            <a:pt x="140506" y="263628"/>
                            <a:pt x="145269" y="263628"/>
                            <a:pt x="149079" y="262676"/>
                          </a:cubicBezTo>
                          <a:cubicBezTo>
                            <a:pt x="153842" y="262676"/>
                            <a:pt x="157651" y="261723"/>
                            <a:pt x="162414" y="260771"/>
                          </a:cubicBezTo>
                          <a:cubicBezTo>
                            <a:pt x="167176" y="259818"/>
                            <a:pt x="170987" y="258866"/>
                            <a:pt x="174797" y="256961"/>
                          </a:cubicBezTo>
                          <a:cubicBezTo>
                            <a:pt x="178606" y="256008"/>
                            <a:pt x="182417" y="254103"/>
                            <a:pt x="186226" y="253151"/>
                          </a:cubicBezTo>
                          <a:cubicBezTo>
                            <a:pt x="210039" y="242673"/>
                            <a:pt x="230994" y="225528"/>
                            <a:pt x="245281" y="203621"/>
                          </a:cubicBezTo>
                          <a:cubicBezTo>
                            <a:pt x="247187" y="200763"/>
                            <a:pt x="248139" y="198858"/>
                            <a:pt x="250044" y="196001"/>
                          </a:cubicBezTo>
                          <a:cubicBezTo>
                            <a:pt x="266237" y="162663"/>
                            <a:pt x="269094" y="122658"/>
                            <a:pt x="253854" y="85511"/>
                          </a:cubicBezTo>
                          <a:close/>
                          <a:moveTo>
                            <a:pt x="232899" y="171236"/>
                          </a:moveTo>
                          <a:cubicBezTo>
                            <a:pt x="230042" y="179808"/>
                            <a:pt x="225279" y="188381"/>
                            <a:pt x="219564" y="196001"/>
                          </a:cubicBezTo>
                          <a:cubicBezTo>
                            <a:pt x="203372" y="218861"/>
                            <a:pt x="178606" y="234101"/>
                            <a:pt x="150984" y="237911"/>
                          </a:cubicBezTo>
                          <a:cubicBezTo>
                            <a:pt x="144317" y="238863"/>
                            <a:pt x="138601" y="238863"/>
                            <a:pt x="131934" y="238863"/>
                          </a:cubicBezTo>
                          <a:cubicBezTo>
                            <a:pt x="125267" y="238863"/>
                            <a:pt x="117646" y="237911"/>
                            <a:pt x="110979" y="236006"/>
                          </a:cubicBezTo>
                          <a:cubicBezTo>
                            <a:pt x="95739" y="232196"/>
                            <a:pt x="81452" y="225528"/>
                            <a:pt x="69069" y="216003"/>
                          </a:cubicBezTo>
                          <a:cubicBezTo>
                            <a:pt x="55734" y="205526"/>
                            <a:pt x="45256" y="191238"/>
                            <a:pt x="38589" y="175046"/>
                          </a:cubicBezTo>
                          <a:cubicBezTo>
                            <a:pt x="28111" y="149328"/>
                            <a:pt x="27159" y="120753"/>
                            <a:pt x="38589" y="95036"/>
                          </a:cubicBezTo>
                          <a:cubicBezTo>
                            <a:pt x="49067" y="70271"/>
                            <a:pt x="68117" y="50268"/>
                            <a:pt x="92881" y="38838"/>
                          </a:cubicBezTo>
                          <a:cubicBezTo>
                            <a:pt x="119551" y="27408"/>
                            <a:pt x="150031" y="26456"/>
                            <a:pt x="176701" y="37886"/>
                          </a:cubicBezTo>
                          <a:cubicBezTo>
                            <a:pt x="185274" y="41696"/>
                            <a:pt x="193847" y="46458"/>
                            <a:pt x="200514" y="52173"/>
                          </a:cubicBezTo>
                          <a:cubicBezTo>
                            <a:pt x="208134" y="57888"/>
                            <a:pt x="214801" y="65508"/>
                            <a:pt x="220517" y="73128"/>
                          </a:cubicBezTo>
                          <a:cubicBezTo>
                            <a:pt x="225279" y="78843"/>
                            <a:pt x="229089" y="86463"/>
                            <a:pt x="231947" y="93131"/>
                          </a:cubicBezTo>
                          <a:cubicBezTo>
                            <a:pt x="242424" y="119801"/>
                            <a:pt x="242424" y="147423"/>
                            <a:pt x="232899" y="171236"/>
                          </a:cubicBezTo>
                          <a:close/>
                        </a:path>
                      </a:pathLst>
                    </a:custGeom>
                    <a:solidFill>
                      <a:sysClr val="window" lastClr="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grpSp>
            <p:nvGrpSpPr>
              <p:cNvPr id="18" name="Group 17">
                <a:extLst>
                  <a:ext uri="{FF2B5EF4-FFF2-40B4-BE49-F238E27FC236}">
                    <a16:creationId xmlns:a16="http://schemas.microsoft.com/office/drawing/2014/main" id="{10D6A5F9-F3E1-1FEB-31C3-50D9BC78D915}"/>
                  </a:ext>
                </a:extLst>
              </p:cNvPr>
              <p:cNvGrpSpPr/>
              <p:nvPr/>
            </p:nvGrpSpPr>
            <p:grpSpPr>
              <a:xfrm>
                <a:off x="5449822" y="4293109"/>
                <a:ext cx="1301252" cy="2137808"/>
                <a:chOff x="5449822" y="4293109"/>
                <a:chExt cx="1301252" cy="2137808"/>
              </a:xfrm>
            </p:grpSpPr>
            <p:grpSp>
              <p:nvGrpSpPr>
                <p:cNvPr id="19" name="Group 18">
                  <a:extLst>
                    <a:ext uri="{FF2B5EF4-FFF2-40B4-BE49-F238E27FC236}">
                      <a16:creationId xmlns:a16="http://schemas.microsoft.com/office/drawing/2014/main" id="{40180378-E46E-6699-DF58-0338F7E9D596}"/>
                    </a:ext>
                  </a:extLst>
                </p:cNvPr>
                <p:cNvGrpSpPr/>
                <p:nvPr/>
              </p:nvGrpSpPr>
              <p:grpSpPr>
                <a:xfrm>
                  <a:off x="5449822" y="4293109"/>
                  <a:ext cx="1038047" cy="2006252"/>
                  <a:chOff x="5449822" y="4293109"/>
                  <a:chExt cx="1038047" cy="2006252"/>
                </a:xfrm>
              </p:grpSpPr>
              <p:grpSp>
                <p:nvGrpSpPr>
                  <p:cNvPr id="27" name="Group 26">
                    <a:extLst>
                      <a:ext uri="{FF2B5EF4-FFF2-40B4-BE49-F238E27FC236}">
                        <a16:creationId xmlns:a16="http://schemas.microsoft.com/office/drawing/2014/main" id="{A0457BB7-0DD1-BEBE-0BC7-34FFFA0339E1}"/>
                      </a:ext>
                    </a:extLst>
                  </p:cNvPr>
                  <p:cNvGrpSpPr/>
                  <p:nvPr/>
                </p:nvGrpSpPr>
                <p:grpSpPr>
                  <a:xfrm flipH="1" flipV="1">
                    <a:off x="5749175" y="4293109"/>
                    <a:ext cx="738694" cy="1037750"/>
                    <a:chOff x="5873556" y="2210168"/>
                    <a:chExt cx="865941" cy="1216513"/>
                  </a:xfrm>
                  <a:solidFill>
                    <a:srgbClr val="479BE7"/>
                  </a:solidFill>
                </p:grpSpPr>
                <p:sp>
                  <p:nvSpPr>
                    <p:cNvPr id="31" name="Rectangle 6">
                      <a:extLst>
                        <a:ext uri="{FF2B5EF4-FFF2-40B4-BE49-F238E27FC236}">
                          <a16:creationId xmlns:a16="http://schemas.microsoft.com/office/drawing/2014/main" id="{E6F1289C-DCEE-D97B-65BE-30F1B3C9029E}"/>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9EF14F40-5A3F-CC79-1E9D-74F7019FEFD4}"/>
                        </a:ext>
                      </a:extLst>
                    </p:cNvPr>
                    <p:cNvGrpSpPr/>
                    <p:nvPr/>
                  </p:nvGrpSpPr>
                  <p:grpSpPr>
                    <a:xfrm>
                      <a:off x="5981555" y="2779540"/>
                      <a:ext cx="647142" cy="647141"/>
                      <a:chOff x="6059673" y="2766506"/>
                      <a:chExt cx="647142" cy="647141"/>
                    </a:xfrm>
                    <a:grpFill/>
                  </p:grpSpPr>
                  <p:sp>
                    <p:nvSpPr>
                      <p:cNvPr id="33" name="Oval 32">
                        <a:extLst>
                          <a:ext uri="{FF2B5EF4-FFF2-40B4-BE49-F238E27FC236}">
                            <a16:creationId xmlns:a16="http://schemas.microsoft.com/office/drawing/2014/main" id="{EF42A4CF-400B-4655-0534-EE65B38A112F}"/>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Circle: Hollow 33">
                        <a:extLst>
                          <a:ext uri="{FF2B5EF4-FFF2-40B4-BE49-F238E27FC236}">
                            <a16:creationId xmlns:a16="http://schemas.microsoft.com/office/drawing/2014/main" id="{3750F1E8-9FEC-A6F0-98BC-EB23953F3720}"/>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 name="Group 27">
                    <a:extLst>
                      <a:ext uri="{FF2B5EF4-FFF2-40B4-BE49-F238E27FC236}">
                        <a16:creationId xmlns:a16="http://schemas.microsoft.com/office/drawing/2014/main" id="{5F8A2136-FA4D-C8F7-CCCB-85DC0AEE8ECD}"/>
                      </a:ext>
                    </a:extLst>
                  </p:cNvPr>
                  <p:cNvGrpSpPr/>
                  <p:nvPr/>
                </p:nvGrpSpPr>
                <p:grpSpPr>
                  <a:xfrm rot="2500209" flipH="1" flipV="1">
                    <a:off x="5449822" y="6194801"/>
                    <a:ext cx="565185" cy="104560"/>
                    <a:chOff x="3306532" y="526654"/>
                    <a:chExt cx="1843610" cy="341072"/>
                  </a:xfrm>
                  <a:solidFill>
                    <a:srgbClr val="186AB4"/>
                  </a:solidFill>
                </p:grpSpPr>
                <p:sp>
                  <p:nvSpPr>
                    <p:cNvPr id="29" name="Freeform: Shape 28">
                      <a:extLst>
                        <a:ext uri="{FF2B5EF4-FFF2-40B4-BE49-F238E27FC236}">
                          <a16:creationId xmlns:a16="http://schemas.microsoft.com/office/drawing/2014/main" id="{215963BA-2596-4619-4220-5F1905643F1C}"/>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Freeform: Shape 29">
                      <a:extLst>
                        <a:ext uri="{FF2B5EF4-FFF2-40B4-BE49-F238E27FC236}">
                          <a16:creationId xmlns:a16="http://schemas.microsoft.com/office/drawing/2014/main" id="{8C80BF81-2F32-7A76-D5BD-B319402C4D5D}"/>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0" name="Group 19">
                  <a:extLst>
                    <a:ext uri="{FF2B5EF4-FFF2-40B4-BE49-F238E27FC236}">
                      <a16:creationId xmlns:a16="http://schemas.microsoft.com/office/drawing/2014/main" id="{1A988430-FA3C-8157-5E3D-2E57B54A4D23}"/>
                    </a:ext>
                  </a:extLst>
                </p:cNvPr>
                <p:cNvGrpSpPr/>
                <p:nvPr/>
              </p:nvGrpSpPr>
              <p:grpSpPr>
                <a:xfrm>
                  <a:off x="5485970" y="5165815"/>
                  <a:ext cx="1265104" cy="1265102"/>
                  <a:chOff x="5485970" y="5165815"/>
                  <a:chExt cx="1265104" cy="1265102"/>
                </a:xfrm>
              </p:grpSpPr>
              <p:grpSp>
                <p:nvGrpSpPr>
                  <p:cNvPr id="21" name="Group 20">
                    <a:extLst>
                      <a:ext uri="{FF2B5EF4-FFF2-40B4-BE49-F238E27FC236}">
                        <a16:creationId xmlns:a16="http://schemas.microsoft.com/office/drawing/2014/main" id="{46A51552-C685-21CA-0680-07B8664DE840}"/>
                      </a:ext>
                    </a:extLst>
                  </p:cNvPr>
                  <p:cNvGrpSpPr/>
                  <p:nvPr/>
                </p:nvGrpSpPr>
                <p:grpSpPr>
                  <a:xfrm>
                    <a:off x="5485970" y="5165815"/>
                    <a:ext cx="1265104" cy="1265102"/>
                    <a:chOff x="5485970" y="5165815"/>
                    <a:chExt cx="1265104" cy="1265102"/>
                  </a:xfrm>
                </p:grpSpPr>
                <p:sp>
                  <p:nvSpPr>
                    <p:cNvPr id="25" name="Oval 24">
                      <a:extLst>
                        <a:ext uri="{FF2B5EF4-FFF2-40B4-BE49-F238E27FC236}">
                          <a16:creationId xmlns:a16="http://schemas.microsoft.com/office/drawing/2014/main" id="{71103F70-9860-1278-4AF8-C706B973C457}"/>
                        </a:ext>
                      </a:extLst>
                    </p:cNvPr>
                    <p:cNvSpPr/>
                    <p:nvPr/>
                  </p:nvSpPr>
                  <p:spPr>
                    <a:xfrm flipH="1" flipV="1">
                      <a:off x="5485970" y="5165815"/>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Graphic 24">
                      <a:extLst>
                        <a:ext uri="{FF2B5EF4-FFF2-40B4-BE49-F238E27FC236}">
                          <a16:creationId xmlns:a16="http://schemas.microsoft.com/office/drawing/2014/main" id="{3E85B595-CF11-63BA-8DD3-264F29C9E259}"/>
                        </a:ext>
                      </a:extLst>
                    </p:cNvPr>
                    <p:cNvSpPr/>
                    <p:nvPr/>
                  </p:nvSpPr>
                  <p:spPr>
                    <a:xfrm>
                      <a:off x="5945604" y="5537565"/>
                      <a:ext cx="396636" cy="521602"/>
                    </a:xfrm>
                    <a:custGeom>
                      <a:avLst/>
                      <a:gdLst>
                        <a:gd name="connsiteX0" fmla="*/ 342595 w 695325"/>
                        <a:gd name="connsiteY0" fmla="*/ 115675 h 914400"/>
                        <a:gd name="connsiteX1" fmla="*/ 176860 w 695325"/>
                        <a:gd name="connsiteY1" fmla="*/ 281410 h 914400"/>
                        <a:gd name="connsiteX2" fmla="*/ 342595 w 695325"/>
                        <a:gd name="connsiteY2" fmla="*/ 447145 h 914400"/>
                        <a:gd name="connsiteX3" fmla="*/ 508330 w 695325"/>
                        <a:gd name="connsiteY3" fmla="*/ 281410 h 914400"/>
                        <a:gd name="connsiteX4" fmla="*/ 342595 w 695325"/>
                        <a:gd name="connsiteY4" fmla="*/ 115675 h 914400"/>
                        <a:gd name="connsiteX5" fmla="*/ 436892 w 695325"/>
                        <a:gd name="connsiteY5" fmla="*/ 303317 h 914400"/>
                        <a:gd name="connsiteX6" fmla="*/ 416890 w 695325"/>
                        <a:gd name="connsiteY6" fmla="*/ 303317 h 914400"/>
                        <a:gd name="connsiteX7" fmla="*/ 327355 w 695325"/>
                        <a:gd name="connsiteY7" fmla="*/ 303317 h 914400"/>
                        <a:gd name="connsiteX8" fmla="*/ 364502 w 695325"/>
                        <a:gd name="connsiteY8" fmla="*/ 340465 h 914400"/>
                        <a:gd name="connsiteX9" fmla="*/ 334975 w 695325"/>
                        <a:gd name="connsiteY9" fmla="*/ 369992 h 914400"/>
                        <a:gd name="connsiteX10" fmla="*/ 274015 w 695325"/>
                        <a:gd name="connsiteY10" fmla="*/ 308080 h 914400"/>
                        <a:gd name="connsiteX11" fmla="*/ 247345 w 695325"/>
                        <a:gd name="connsiteY11" fmla="*/ 281410 h 914400"/>
                        <a:gd name="connsiteX12" fmla="*/ 247345 w 695325"/>
                        <a:gd name="connsiteY12" fmla="*/ 281410 h 914400"/>
                        <a:gd name="connsiteX13" fmla="*/ 247345 w 695325"/>
                        <a:gd name="connsiteY13" fmla="*/ 281410 h 914400"/>
                        <a:gd name="connsiteX14" fmla="*/ 254965 w 695325"/>
                        <a:gd name="connsiteY14" fmla="*/ 273790 h 914400"/>
                        <a:gd name="connsiteX15" fmla="*/ 276872 w 695325"/>
                        <a:gd name="connsiteY15" fmla="*/ 251882 h 914400"/>
                        <a:gd name="connsiteX16" fmla="*/ 276872 w 695325"/>
                        <a:gd name="connsiteY16" fmla="*/ 251882 h 914400"/>
                        <a:gd name="connsiteX17" fmla="*/ 308305 w 695325"/>
                        <a:gd name="connsiteY17" fmla="*/ 220450 h 914400"/>
                        <a:gd name="connsiteX18" fmla="*/ 334975 w 695325"/>
                        <a:gd name="connsiteY18" fmla="*/ 193780 h 914400"/>
                        <a:gd name="connsiteX19" fmla="*/ 364502 w 695325"/>
                        <a:gd name="connsiteY19" fmla="*/ 223307 h 914400"/>
                        <a:gd name="connsiteX20" fmla="*/ 338785 w 695325"/>
                        <a:gd name="connsiteY20" fmla="*/ 250930 h 914400"/>
                        <a:gd name="connsiteX21" fmla="*/ 328307 w 695325"/>
                        <a:gd name="connsiteY21" fmla="*/ 261407 h 914400"/>
                        <a:gd name="connsiteX22" fmla="*/ 417842 w 695325"/>
                        <a:gd name="connsiteY22" fmla="*/ 261407 h 914400"/>
                        <a:gd name="connsiteX23" fmla="*/ 437845 w 695325"/>
                        <a:gd name="connsiteY23" fmla="*/ 261407 h 914400"/>
                        <a:gd name="connsiteX24" fmla="*/ 436892 w 695325"/>
                        <a:gd name="connsiteY24" fmla="*/ 303317 h 914400"/>
                        <a:gd name="connsiteX25" fmla="*/ 584530 w 695325"/>
                        <a:gd name="connsiteY25" fmla="*/ 726227 h 914400"/>
                        <a:gd name="connsiteX26" fmla="*/ 550240 w 695325"/>
                        <a:gd name="connsiteY26" fmla="*/ 625262 h 914400"/>
                        <a:gd name="connsiteX27" fmla="*/ 550240 w 695325"/>
                        <a:gd name="connsiteY27" fmla="*/ 462385 h 914400"/>
                        <a:gd name="connsiteX28" fmla="*/ 616915 w 695325"/>
                        <a:gd name="connsiteY28" fmla="*/ 259502 h 914400"/>
                        <a:gd name="connsiteX29" fmla="*/ 364502 w 695325"/>
                        <a:gd name="connsiteY29" fmla="*/ 8042 h 914400"/>
                        <a:gd name="connsiteX30" fmla="*/ 67322 w 695325"/>
                        <a:gd name="connsiteY30" fmla="*/ 264265 h 914400"/>
                        <a:gd name="connsiteX31" fmla="*/ 67322 w 695325"/>
                        <a:gd name="connsiteY31" fmla="*/ 270932 h 914400"/>
                        <a:gd name="connsiteX32" fmla="*/ 46367 w 695325"/>
                        <a:gd name="connsiteY32" fmla="*/ 356657 h 914400"/>
                        <a:gd name="connsiteX33" fmla="*/ 11125 w 695325"/>
                        <a:gd name="connsiteY33" fmla="*/ 418570 h 914400"/>
                        <a:gd name="connsiteX34" fmla="*/ 31127 w 695325"/>
                        <a:gd name="connsiteY34" fmla="*/ 455717 h 914400"/>
                        <a:gd name="connsiteX35" fmla="*/ 67322 w 695325"/>
                        <a:gd name="connsiteY35" fmla="*/ 455717 h 914400"/>
                        <a:gd name="connsiteX36" fmla="*/ 67322 w 695325"/>
                        <a:gd name="connsiteY36" fmla="*/ 588115 h 914400"/>
                        <a:gd name="connsiteX37" fmla="*/ 115900 w 695325"/>
                        <a:gd name="connsiteY37" fmla="*/ 636692 h 914400"/>
                        <a:gd name="connsiteX38" fmla="*/ 215912 w 695325"/>
                        <a:gd name="connsiteY38" fmla="*/ 636692 h 914400"/>
                        <a:gd name="connsiteX39" fmla="*/ 215912 w 695325"/>
                        <a:gd name="connsiteY39" fmla="*/ 687175 h 914400"/>
                        <a:gd name="connsiteX40" fmla="*/ 177812 w 695325"/>
                        <a:gd name="connsiteY40" fmla="*/ 778615 h 914400"/>
                        <a:gd name="connsiteX41" fmla="*/ 101612 w 695325"/>
                        <a:gd name="connsiteY41" fmla="*/ 855767 h 914400"/>
                        <a:gd name="connsiteX42" fmla="*/ 126377 w 695325"/>
                        <a:gd name="connsiteY42" fmla="*/ 916727 h 914400"/>
                        <a:gd name="connsiteX43" fmla="*/ 384505 w 695325"/>
                        <a:gd name="connsiteY43" fmla="*/ 916727 h 914400"/>
                        <a:gd name="connsiteX44" fmla="*/ 651205 w 695325"/>
                        <a:gd name="connsiteY44" fmla="*/ 916727 h 914400"/>
                        <a:gd name="connsiteX45" fmla="*/ 681685 w 695325"/>
                        <a:gd name="connsiteY45" fmla="*/ 854815 h 914400"/>
                        <a:gd name="connsiteX46" fmla="*/ 584530 w 695325"/>
                        <a:gd name="connsiteY46" fmla="*/ 726227 h 914400"/>
                        <a:gd name="connsiteX47" fmla="*/ 342595 w 695325"/>
                        <a:gd name="connsiteY47" fmla="*/ 496675 h 914400"/>
                        <a:gd name="connsiteX48" fmla="*/ 127330 w 695325"/>
                        <a:gd name="connsiteY48" fmla="*/ 281410 h 914400"/>
                        <a:gd name="connsiteX49" fmla="*/ 342595 w 695325"/>
                        <a:gd name="connsiteY49" fmla="*/ 66145 h 914400"/>
                        <a:gd name="connsiteX50" fmla="*/ 557860 w 695325"/>
                        <a:gd name="connsiteY50" fmla="*/ 282362 h 914400"/>
                        <a:gd name="connsiteX51" fmla="*/ 342595 w 695325"/>
                        <a:gd name="connsiteY51" fmla="*/ 4966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5325" h="914400">
                          <a:moveTo>
                            <a:pt x="342595" y="115675"/>
                          </a:moveTo>
                          <a:cubicBezTo>
                            <a:pt x="251155" y="115675"/>
                            <a:pt x="176860" y="189970"/>
                            <a:pt x="176860" y="281410"/>
                          </a:cubicBezTo>
                          <a:cubicBezTo>
                            <a:pt x="176860" y="372850"/>
                            <a:pt x="251155" y="447145"/>
                            <a:pt x="342595" y="447145"/>
                          </a:cubicBezTo>
                          <a:cubicBezTo>
                            <a:pt x="434035" y="447145"/>
                            <a:pt x="508330" y="372850"/>
                            <a:pt x="508330" y="281410"/>
                          </a:cubicBezTo>
                          <a:cubicBezTo>
                            <a:pt x="508330" y="189970"/>
                            <a:pt x="434035" y="115675"/>
                            <a:pt x="342595" y="115675"/>
                          </a:cubicBezTo>
                          <a:close/>
                          <a:moveTo>
                            <a:pt x="436892" y="303317"/>
                          </a:moveTo>
                          <a:lnTo>
                            <a:pt x="416890" y="303317"/>
                          </a:lnTo>
                          <a:lnTo>
                            <a:pt x="327355" y="303317"/>
                          </a:lnTo>
                          <a:lnTo>
                            <a:pt x="364502" y="340465"/>
                          </a:lnTo>
                          <a:lnTo>
                            <a:pt x="334975" y="369992"/>
                          </a:lnTo>
                          <a:lnTo>
                            <a:pt x="274015" y="308080"/>
                          </a:lnTo>
                          <a:lnTo>
                            <a:pt x="247345" y="281410"/>
                          </a:lnTo>
                          <a:lnTo>
                            <a:pt x="247345" y="281410"/>
                          </a:lnTo>
                          <a:lnTo>
                            <a:pt x="247345" y="281410"/>
                          </a:lnTo>
                          <a:lnTo>
                            <a:pt x="254965" y="273790"/>
                          </a:lnTo>
                          <a:lnTo>
                            <a:pt x="276872" y="251882"/>
                          </a:lnTo>
                          <a:lnTo>
                            <a:pt x="276872" y="251882"/>
                          </a:lnTo>
                          <a:lnTo>
                            <a:pt x="308305" y="220450"/>
                          </a:lnTo>
                          <a:lnTo>
                            <a:pt x="334975" y="193780"/>
                          </a:lnTo>
                          <a:lnTo>
                            <a:pt x="364502" y="223307"/>
                          </a:lnTo>
                          <a:lnTo>
                            <a:pt x="338785" y="250930"/>
                          </a:lnTo>
                          <a:lnTo>
                            <a:pt x="328307" y="261407"/>
                          </a:lnTo>
                          <a:lnTo>
                            <a:pt x="417842" y="261407"/>
                          </a:lnTo>
                          <a:lnTo>
                            <a:pt x="437845" y="261407"/>
                          </a:lnTo>
                          <a:lnTo>
                            <a:pt x="436892" y="303317"/>
                          </a:lnTo>
                          <a:close/>
                          <a:moveTo>
                            <a:pt x="584530" y="726227"/>
                          </a:moveTo>
                          <a:cubicBezTo>
                            <a:pt x="562622" y="697652"/>
                            <a:pt x="550240" y="661457"/>
                            <a:pt x="550240" y="625262"/>
                          </a:cubicBezTo>
                          <a:lnTo>
                            <a:pt x="550240" y="462385"/>
                          </a:lnTo>
                          <a:cubicBezTo>
                            <a:pt x="596912" y="409045"/>
                            <a:pt x="622630" y="337607"/>
                            <a:pt x="616915" y="259502"/>
                          </a:cubicBezTo>
                          <a:cubicBezTo>
                            <a:pt x="606437" y="126152"/>
                            <a:pt x="497852" y="18520"/>
                            <a:pt x="364502" y="8042"/>
                          </a:cubicBezTo>
                          <a:cubicBezTo>
                            <a:pt x="208292" y="-4340"/>
                            <a:pt x="77800" y="112817"/>
                            <a:pt x="67322" y="264265"/>
                          </a:cubicBezTo>
                          <a:lnTo>
                            <a:pt x="67322" y="270932"/>
                          </a:lnTo>
                          <a:cubicBezTo>
                            <a:pt x="67322" y="295697"/>
                            <a:pt x="57797" y="334750"/>
                            <a:pt x="46367" y="356657"/>
                          </a:cubicBezTo>
                          <a:cubicBezTo>
                            <a:pt x="33985" y="379517"/>
                            <a:pt x="21602" y="402377"/>
                            <a:pt x="11125" y="418570"/>
                          </a:cubicBezTo>
                          <a:cubicBezTo>
                            <a:pt x="647" y="434762"/>
                            <a:pt x="12077" y="455717"/>
                            <a:pt x="31127" y="455717"/>
                          </a:cubicBezTo>
                          <a:lnTo>
                            <a:pt x="67322" y="455717"/>
                          </a:lnTo>
                          <a:lnTo>
                            <a:pt x="67322" y="588115"/>
                          </a:lnTo>
                          <a:cubicBezTo>
                            <a:pt x="67322" y="614785"/>
                            <a:pt x="89230" y="636692"/>
                            <a:pt x="115900" y="636692"/>
                          </a:cubicBezTo>
                          <a:lnTo>
                            <a:pt x="215912" y="636692"/>
                          </a:lnTo>
                          <a:lnTo>
                            <a:pt x="215912" y="687175"/>
                          </a:lnTo>
                          <a:cubicBezTo>
                            <a:pt x="215912" y="721465"/>
                            <a:pt x="202577" y="754802"/>
                            <a:pt x="177812" y="778615"/>
                          </a:cubicBezTo>
                          <a:lnTo>
                            <a:pt x="101612" y="855767"/>
                          </a:lnTo>
                          <a:cubicBezTo>
                            <a:pt x="79705" y="878627"/>
                            <a:pt x="94945" y="916727"/>
                            <a:pt x="126377" y="916727"/>
                          </a:cubicBezTo>
                          <a:lnTo>
                            <a:pt x="384505" y="916727"/>
                          </a:lnTo>
                          <a:lnTo>
                            <a:pt x="651205" y="916727"/>
                          </a:lnTo>
                          <a:cubicBezTo>
                            <a:pt x="682637" y="916727"/>
                            <a:pt x="700735" y="880532"/>
                            <a:pt x="681685" y="854815"/>
                          </a:cubicBezTo>
                          <a:lnTo>
                            <a:pt x="584530" y="726227"/>
                          </a:lnTo>
                          <a:close/>
                          <a:moveTo>
                            <a:pt x="342595" y="496675"/>
                          </a:moveTo>
                          <a:cubicBezTo>
                            <a:pt x="223532" y="496675"/>
                            <a:pt x="127330" y="400472"/>
                            <a:pt x="127330" y="281410"/>
                          </a:cubicBezTo>
                          <a:cubicBezTo>
                            <a:pt x="127330" y="162347"/>
                            <a:pt x="223532" y="66145"/>
                            <a:pt x="342595" y="66145"/>
                          </a:cubicBezTo>
                          <a:cubicBezTo>
                            <a:pt x="461657" y="66145"/>
                            <a:pt x="557860" y="163300"/>
                            <a:pt x="557860" y="282362"/>
                          </a:cubicBezTo>
                          <a:cubicBezTo>
                            <a:pt x="557860" y="400472"/>
                            <a:pt x="460705" y="496675"/>
                            <a:pt x="342595" y="496675"/>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3694142-9C6E-68DB-BBD1-3C32354E38D1}"/>
                      </a:ext>
                    </a:extLst>
                  </p:cNvPr>
                  <p:cNvGrpSpPr/>
                  <p:nvPr/>
                </p:nvGrpSpPr>
                <p:grpSpPr>
                  <a:xfrm flipH="1" flipV="1">
                    <a:off x="5568428" y="6001267"/>
                    <a:ext cx="473455" cy="331611"/>
                    <a:chOff x="6114123" y="1250430"/>
                    <a:chExt cx="446779" cy="312926"/>
                  </a:xfrm>
                </p:grpSpPr>
                <p:sp>
                  <p:nvSpPr>
                    <p:cNvPr id="23" name="Freeform: Shape 22">
                      <a:extLst>
                        <a:ext uri="{FF2B5EF4-FFF2-40B4-BE49-F238E27FC236}">
                          <a16:creationId xmlns:a16="http://schemas.microsoft.com/office/drawing/2014/main" id="{20414108-F595-33C3-3C11-24B292D96323}"/>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CEB08607-0D67-A398-7EE5-0C000AF4A87D}"/>
                        </a:ext>
                      </a:extLst>
                    </p:cNvPr>
                    <p:cNvSpPr txBox="1"/>
                    <p:nvPr/>
                  </p:nvSpPr>
                  <p:spPr>
                    <a:xfrm rot="10800000">
                      <a:off x="6161313" y="1256380"/>
                      <a:ext cx="372556" cy="2910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05</a:t>
                      </a:r>
                    </a:p>
                  </p:txBody>
                </p:sp>
              </p:grpSp>
            </p:grpSp>
          </p:grpSp>
        </p:grpSp>
      </p:grpSp>
      <p:sp>
        <p:nvSpPr>
          <p:cNvPr id="178" name="Freeform 229">
            <a:extLst>
              <a:ext uri="{FF2B5EF4-FFF2-40B4-BE49-F238E27FC236}">
                <a16:creationId xmlns:a16="http://schemas.microsoft.com/office/drawing/2014/main" id="{B22E8F94-1BD9-73D9-6FD8-E2214F762A01}"/>
              </a:ext>
            </a:extLst>
          </p:cNvPr>
          <p:cNvSpPr/>
          <p:nvPr/>
        </p:nvSpPr>
        <p:spPr>
          <a:xfrm rot="18999791">
            <a:off x="10559306" y="656576"/>
            <a:ext cx="408102" cy="710810"/>
          </a:xfrm>
          <a:custGeom>
            <a:avLst/>
            <a:gdLst>
              <a:gd name="connsiteX0" fmla="*/ 1792357 w 2278359"/>
              <a:gd name="connsiteY0" fmla="*/ 471044 h 3989954"/>
              <a:gd name="connsiteX1" fmla="*/ 434587 w 2278359"/>
              <a:gd name="connsiteY1" fmla="*/ 510467 h 3989954"/>
              <a:gd name="connsiteX2" fmla="*/ 474013 w 2278359"/>
              <a:gd name="connsiteY2" fmla="*/ 1868237 h 3989954"/>
              <a:gd name="connsiteX3" fmla="*/ 1831783 w 2278359"/>
              <a:gd name="connsiteY3" fmla="*/ 1828814 h 3989954"/>
              <a:gd name="connsiteX4" fmla="*/ 1792357 w 2278359"/>
              <a:gd name="connsiteY4" fmla="*/ 471044 h 3989954"/>
              <a:gd name="connsiteX5" fmla="*/ 1885333 w 2278359"/>
              <a:gd name="connsiteY5" fmla="*/ 283261 h 3989954"/>
              <a:gd name="connsiteX6" fmla="*/ 1969376 w 2278359"/>
              <a:gd name="connsiteY6" fmla="*/ 365568 h 3989954"/>
              <a:gd name="connsiteX7" fmla="*/ 1919239 w 2278359"/>
              <a:gd name="connsiteY7" fmla="*/ 2004733 h 3989954"/>
              <a:gd name="connsiteX8" fmla="*/ 1321847 w 2278359"/>
              <a:gd name="connsiteY8" fmla="*/ 2304377 h 3989954"/>
              <a:gd name="connsiteX9" fmla="*/ 1255970 w 2278359"/>
              <a:gd name="connsiteY9" fmla="*/ 2308700 h 3989954"/>
              <a:gd name="connsiteX10" fmla="*/ 1255970 w 2278359"/>
              <a:gd name="connsiteY10" fmla="*/ 2543326 h 3989954"/>
              <a:gd name="connsiteX11" fmla="*/ 1309237 w 2278359"/>
              <a:gd name="connsiteY11" fmla="*/ 2582393 h 3989954"/>
              <a:gd name="connsiteX12" fmla="*/ 1395670 w 2278359"/>
              <a:gd name="connsiteY12" fmla="*/ 2815036 h 3989954"/>
              <a:gd name="connsiteX13" fmla="*/ 1369365 w 2278359"/>
              <a:gd name="connsiteY13" fmla="*/ 3675091 h 3989954"/>
              <a:gd name="connsiteX14" fmla="*/ 1040345 w 2278359"/>
              <a:gd name="connsiteY14" fmla="*/ 3989794 h 3989954"/>
              <a:gd name="connsiteX15" fmla="*/ 1040345 w 2278359"/>
              <a:gd name="connsiteY15" fmla="*/ 3989790 h 3989954"/>
              <a:gd name="connsiteX16" fmla="*/ 731192 w 2278359"/>
              <a:gd name="connsiteY16" fmla="*/ 3654862 h 3989954"/>
              <a:gd name="connsiteX17" fmla="*/ 757502 w 2278359"/>
              <a:gd name="connsiteY17" fmla="*/ 2794811 h 3989954"/>
              <a:gd name="connsiteX18" fmla="*/ 857986 w 2278359"/>
              <a:gd name="connsiteY18" fmla="*/ 2568093 h 3989954"/>
              <a:gd name="connsiteX19" fmla="*/ 934106 w 2278359"/>
              <a:gd name="connsiteY19" fmla="*/ 2519287 h 3989954"/>
              <a:gd name="connsiteX20" fmla="*/ 934106 w 2278359"/>
              <a:gd name="connsiteY20" fmla="*/ 2296711 h 3989954"/>
              <a:gd name="connsiteX21" fmla="*/ 886906 w 2278359"/>
              <a:gd name="connsiteY21" fmla="*/ 2290589 h 3989954"/>
              <a:gd name="connsiteX22" fmla="*/ 308981 w 2278359"/>
              <a:gd name="connsiteY22" fmla="*/ 1953696 h 3989954"/>
              <a:gd name="connsiteX23" fmla="*/ 359117 w 2278359"/>
              <a:gd name="connsiteY23" fmla="*/ 314532 h 3989954"/>
              <a:gd name="connsiteX24" fmla="*/ 1885333 w 2278359"/>
              <a:gd name="connsiteY24" fmla="*/ 283261 h 398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8359" h="3989954">
                <a:moveTo>
                  <a:pt x="1792357" y="471044"/>
                </a:moveTo>
                <a:cubicBezTo>
                  <a:pt x="1406533" y="106992"/>
                  <a:pt x="798638" y="124643"/>
                  <a:pt x="434587" y="510467"/>
                </a:cubicBezTo>
                <a:cubicBezTo>
                  <a:pt x="70537" y="896291"/>
                  <a:pt x="88188" y="1504185"/>
                  <a:pt x="474013" y="1868237"/>
                </a:cubicBezTo>
                <a:cubicBezTo>
                  <a:pt x="859838" y="2232288"/>
                  <a:pt x="1467733" y="2214638"/>
                  <a:pt x="1831783" y="1828814"/>
                </a:cubicBezTo>
                <a:cubicBezTo>
                  <a:pt x="2195834" y="1442990"/>
                  <a:pt x="2178182" y="835095"/>
                  <a:pt x="1792357" y="471044"/>
                </a:cubicBezTo>
                <a:close/>
                <a:moveTo>
                  <a:pt x="1885333" y="283261"/>
                </a:moveTo>
                <a:cubicBezTo>
                  <a:pt x="1914390" y="308960"/>
                  <a:pt x="1942450" y="336397"/>
                  <a:pt x="1969376" y="365568"/>
                </a:cubicBezTo>
                <a:cubicBezTo>
                  <a:pt x="2400194" y="832304"/>
                  <a:pt x="2377747" y="1566184"/>
                  <a:pt x="1919239" y="2004733"/>
                </a:cubicBezTo>
                <a:cubicBezTo>
                  <a:pt x="1747300" y="2169194"/>
                  <a:pt x="1538456" y="2268763"/>
                  <a:pt x="1321847" y="2304377"/>
                </a:cubicBezTo>
                <a:lnTo>
                  <a:pt x="1255970" y="2308700"/>
                </a:lnTo>
                <a:lnTo>
                  <a:pt x="1255970" y="2543326"/>
                </a:lnTo>
                <a:lnTo>
                  <a:pt x="1309237" y="2582393"/>
                </a:lnTo>
                <a:cubicBezTo>
                  <a:pt x="1365185" y="2643003"/>
                  <a:pt x="1398412" y="2725341"/>
                  <a:pt x="1395670" y="2815036"/>
                </a:cubicBezTo>
                <a:lnTo>
                  <a:pt x="1369365" y="3675091"/>
                </a:lnTo>
                <a:cubicBezTo>
                  <a:pt x="1363875" y="3854485"/>
                  <a:pt x="1216570" y="3995377"/>
                  <a:pt x="1040345" y="3989794"/>
                </a:cubicBezTo>
                <a:lnTo>
                  <a:pt x="1040345" y="3989790"/>
                </a:lnTo>
                <a:cubicBezTo>
                  <a:pt x="864115" y="3984202"/>
                  <a:pt x="725707" y="3834251"/>
                  <a:pt x="731192" y="3654862"/>
                </a:cubicBezTo>
                <a:lnTo>
                  <a:pt x="757502" y="2794811"/>
                </a:lnTo>
                <a:cubicBezTo>
                  <a:pt x="760244" y="2705112"/>
                  <a:pt x="798445" y="2625041"/>
                  <a:pt x="857986" y="2568093"/>
                </a:cubicBezTo>
                <a:lnTo>
                  <a:pt x="934106" y="2519287"/>
                </a:lnTo>
                <a:lnTo>
                  <a:pt x="934106" y="2296711"/>
                </a:lnTo>
                <a:lnTo>
                  <a:pt x="886906" y="2290589"/>
                </a:lnTo>
                <a:cubicBezTo>
                  <a:pt x="672890" y="2241330"/>
                  <a:pt x="470536" y="2128727"/>
                  <a:pt x="308981" y="1953696"/>
                </a:cubicBezTo>
                <a:cubicBezTo>
                  <a:pt x="-121834" y="1486961"/>
                  <a:pt x="-99387" y="753081"/>
                  <a:pt x="359117" y="314532"/>
                </a:cubicBezTo>
                <a:cubicBezTo>
                  <a:pt x="788968" y="-96612"/>
                  <a:pt x="1449465" y="-102226"/>
                  <a:pt x="1885333" y="283261"/>
                </a:cubicBezTo>
                <a:close/>
              </a:path>
            </a:pathLst>
          </a:custGeom>
          <a:solidFill>
            <a:srgbClr val="0D5190"/>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40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668279" y="544049"/>
            <a:ext cx="10029562" cy="103567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t>Academy Review – Thorough Inspection</a:t>
            </a:r>
          </a:p>
          <a:p>
            <a:pPr algn="l"/>
            <a:r>
              <a:rPr lang="en-US" sz="3200" dirty="0"/>
              <a:t>Development Process</a:t>
            </a:r>
          </a:p>
        </p:txBody>
      </p:sp>
      <p:graphicFrame>
        <p:nvGraphicFramePr>
          <p:cNvPr id="17" name="Table 16">
            <a:extLst>
              <a:ext uri="{FF2B5EF4-FFF2-40B4-BE49-F238E27FC236}">
                <a16:creationId xmlns:a16="http://schemas.microsoft.com/office/drawing/2014/main" id="{23CAA57B-C3AF-F92E-5001-63A6D13BF996}"/>
              </a:ext>
            </a:extLst>
          </p:cNvPr>
          <p:cNvGraphicFramePr>
            <a:graphicFrameLocks noGrp="1"/>
          </p:cNvGraphicFramePr>
          <p:nvPr>
            <p:extLst>
              <p:ext uri="{D42A27DB-BD31-4B8C-83A1-F6EECF244321}">
                <p14:modId xmlns:p14="http://schemas.microsoft.com/office/powerpoint/2010/main" val="4131880094"/>
              </p:ext>
            </p:extLst>
          </p:nvPr>
        </p:nvGraphicFramePr>
        <p:xfrm>
          <a:off x="625297" y="1917661"/>
          <a:ext cx="8434482" cy="4011974"/>
        </p:xfrm>
        <a:graphic>
          <a:graphicData uri="http://schemas.openxmlformats.org/drawingml/2006/table">
            <a:tbl>
              <a:tblPr firstRow="1" bandRow="1">
                <a:tableStyleId>{5C22544A-7EE6-4342-B048-85BDC9FD1C3A}</a:tableStyleId>
              </a:tblPr>
              <a:tblGrid>
                <a:gridCol w="5030531">
                  <a:extLst>
                    <a:ext uri="{9D8B030D-6E8A-4147-A177-3AD203B41FA5}">
                      <a16:colId xmlns:a16="http://schemas.microsoft.com/office/drawing/2014/main" val="20000"/>
                    </a:ext>
                  </a:extLst>
                </a:gridCol>
                <a:gridCol w="3403951">
                  <a:extLst>
                    <a:ext uri="{9D8B030D-6E8A-4147-A177-3AD203B41FA5}">
                      <a16:colId xmlns:a16="http://schemas.microsoft.com/office/drawing/2014/main" val="20001"/>
                    </a:ext>
                  </a:extLst>
                </a:gridCol>
              </a:tblGrid>
              <a:tr h="542612">
                <a:tc>
                  <a:txBody>
                    <a:bodyPr/>
                    <a:lstStyle/>
                    <a:p>
                      <a:pPr algn="l"/>
                      <a:r>
                        <a:rPr lang="en-US" sz="1800" dirty="0"/>
                        <a:t>Development Process Review</a:t>
                      </a:r>
                    </a:p>
                  </a:txBody>
                  <a:tcPr marT="38100" marB="38100" anchor="ctr">
                    <a:solidFill>
                      <a:srgbClr val="777772"/>
                    </a:solidFill>
                  </a:tcPr>
                </a:tc>
                <a:tc>
                  <a:txBody>
                    <a:bodyPr/>
                    <a:lstStyle/>
                    <a:p>
                      <a:pPr algn="l"/>
                      <a:r>
                        <a:rPr lang="en-US" sz="1800" dirty="0"/>
                        <a:t>Industry Benchmarks</a:t>
                      </a:r>
                    </a:p>
                  </a:txBody>
                  <a:tcPr marT="38100" marB="38100" anchor="ctr">
                    <a:solidFill>
                      <a:srgbClr val="777772"/>
                    </a:solidFill>
                  </a:tcPr>
                </a:tc>
                <a:extLst>
                  <a:ext uri="{0D108BD9-81ED-4DB2-BD59-A6C34878D82A}">
                    <a16:rowId xmlns:a16="http://schemas.microsoft.com/office/drawing/2014/main" val="10000"/>
                  </a:ext>
                </a:extLst>
              </a:tr>
              <a:tr h="677963">
                <a:tc>
                  <a:txBody>
                    <a:bodyPr/>
                    <a:lstStyle/>
                    <a:p>
                      <a:pPr marL="285750" indent="-285750">
                        <a:buFont typeface="Wingdings" panose="05000000000000000000" pitchFamily="2" charset="2"/>
                        <a:buChar char="§"/>
                      </a:pPr>
                      <a:r>
                        <a:rPr lang="en-US" sz="1400" dirty="0"/>
                        <a:t>Product group alignment, field input on content creation.</a:t>
                      </a:r>
                      <a:endParaRPr lang="en-US" sz="1300" dirty="0"/>
                    </a:p>
                  </a:txBody>
                  <a:tcPr marT="38100" marB="38100">
                    <a:lnB w="6350" cap="flat" cmpd="sng" algn="ctr">
                      <a:solidFill>
                        <a:srgbClr val="ADAFAA"/>
                      </a:solidFill>
                      <a:prstDash val="solid"/>
                      <a:round/>
                      <a:headEnd type="none" w="med" len="med"/>
                      <a:tailEnd type="none" w="med" len="med"/>
                    </a:lnB>
                    <a:noFill/>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dirty="0">
                          <a:latin typeface="+mn-lt"/>
                          <a:ea typeface="+mn-ea"/>
                        </a:rPr>
                        <a:t>Product release meetings and attendance?</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dirty="0">
                          <a:latin typeface="+mn-lt"/>
                          <a:ea typeface="+mn-ea"/>
                        </a:rPr>
                        <a:t>Course Ideation – Cross matrix input on roadmap?</a:t>
                      </a:r>
                    </a:p>
                  </a:txBody>
                  <a:tcPr marT="38100" marB="38100">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1"/>
                  </a:ext>
                </a:extLst>
              </a:tr>
              <a:tr h="654851">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Customer Experience analytics – Time to value, adoption tracking and calculations.</a:t>
                      </a:r>
                      <a:endParaRPr lang="en-US" sz="1300"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Customer Time to value equation, tracking and estimates?</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Customer Adoption tracking estimates?</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2"/>
                  </a:ext>
                </a:extLst>
              </a:tr>
              <a:tr h="677963">
                <a:tc>
                  <a:txBody>
                    <a:bodyPr/>
                    <a:lstStyle/>
                    <a:p>
                      <a:pPr marL="285750" indent="-285750">
                        <a:buFont typeface="Arial" panose="020B0604020202020204" pitchFamily="34" charset="0"/>
                        <a:buChar char="•"/>
                      </a:pPr>
                      <a:r>
                        <a:rPr lang="en-US" sz="1400" dirty="0"/>
                        <a:t>Onboarding plans customers, partners</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SMB vs Enterprise onboarding </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CRM and Education alignment</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3"/>
                  </a:ext>
                </a:extLst>
              </a:tr>
              <a:tr h="688279">
                <a:tc>
                  <a:txBody>
                    <a:bodyPr/>
                    <a:lstStyle/>
                    <a:p>
                      <a:pPr marL="285750" indent="-285750" algn="l" defTabSz="457200" rtl="0" eaLnBrk="1" latinLnBrk="0" hangingPunct="1">
                        <a:buFont typeface="Arial" panose="020B0604020202020204" pitchFamily="34" charset="0"/>
                        <a:buChar char="•"/>
                      </a:pPr>
                      <a:endParaRPr lang="en-US" sz="1300"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noFill/>
                  </a:tcPr>
                </a:tc>
                <a:tc>
                  <a:txBody>
                    <a:bodyPr/>
                    <a:lstStyle/>
                    <a:p>
                      <a:pPr marL="0" algn="l" defTabSz="457200" rtl="0" eaLnBrk="1" latinLnBrk="0" hangingPunct="1"/>
                      <a:endParaRPr lang="en-US" sz="1300"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noFill/>
                  </a:tcPr>
                </a:tc>
                <a:extLst>
                  <a:ext uri="{0D108BD9-81ED-4DB2-BD59-A6C34878D82A}">
                    <a16:rowId xmlns:a16="http://schemas.microsoft.com/office/drawing/2014/main" val="10004"/>
                  </a:ext>
                </a:extLst>
              </a:tr>
            </a:tbl>
          </a:graphicData>
        </a:graphic>
      </p:graphicFrame>
      <p:sp>
        <p:nvSpPr>
          <p:cNvPr id="26" name="Oval 25">
            <a:extLst>
              <a:ext uri="{FF2B5EF4-FFF2-40B4-BE49-F238E27FC236}">
                <a16:creationId xmlns:a16="http://schemas.microsoft.com/office/drawing/2014/main" id="{6C534909-013A-010A-1807-9CCFE6AAC882}"/>
              </a:ext>
            </a:extLst>
          </p:cNvPr>
          <p:cNvSpPr/>
          <p:nvPr/>
        </p:nvSpPr>
        <p:spPr>
          <a:xfrm rot="8100000">
            <a:off x="528353" y="613356"/>
            <a:ext cx="947033" cy="937857"/>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22965FEC-2DD8-3F14-C41D-412732731183}"/>
              </a:ext>
            </a:extLst>
          </p:cNvPr>
          <p:cNvSpPr txBox="1"/>
          <p:nvPr/>
        </p:nvSpPr>
        <p:spPr>
          <a:xfrm>
            <a:off x="881968" y="1327094"/>
            <a:ext cx="292677" cy="23087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04</a:t>
            </a:r>
          </a:p>
        </p:txBody>
      </p:sp>
      <p:sp>
        <p:nvSpPr>
          <p:cNvPr id="28" name="Freeform: Shape 27">
            <a:extLst>
              <a:ext uri="{FF2B5EF4-FFF2-40B4-BE49-F238E27FC236}">
                <a16:creationId xmlns:a16="http://schemas.microsoft.com/office/drawing/2014/main" id="{133D90EB-A992-486D-D14F-3C386A7182C2}"/>
              </a:ext>
            </a:extLst>
          </p:cNvPr>
          <p:cNvSpPr/>
          <p:nvPr/>
        </p:nvSpPr>
        <p:spPr>
          <a:xfrm>
            <a:off x="911563" y="907360"/>
            <a:ext cx="297150" cy="320815"/>
          </a:xfrm>
          <a:custGeom>
            <a:avLst/>
            <a:gdLst>
              <a:gd name="connsiteX0" fmla="*/ 221932 w 485775"/>
              <a:gd name="connsiteY0" fmla="*/ 0 h 529590"/>
              <a:gd name="connsiteX1" fmla="*/ 485775 w 485775"/>
              <a:gd name="connsiteY1" fmla="*/ 264795 h 529590"/>
              <a:gd name="connsiteX2" fmla="*/ 220980 w 485775"/>
              <a:gd name="connsiteY2" fmla="*/ 529590 h 529590"/>
              <a:gd name="connsiteX3" fmla="*/ 69532 w 485775"/>
              <a:gd name="connsiteY3" fmla="*/ 481965 h 529590"/>
              <a:gd name="connsiteX4" fmla="*/ 125730 w 485775"/>
              <a:gd name="connsiteY4" fmla="*/ 436245 h 529590"/>
              <a:gd name="connsiteX5" fmla="*/ 220027 w 485775"/>
              <a:gd name="connsiteY5" fmla="*/ 461963 h 529590"/>
              <a:gd name="connsiteX6" fmla="*/ 326707 w 485775"/>
              <a:gd name="connsiteY6" fmla="*/ 427673 h 529590"/>
              <a:gd name="connsiteX7" fmla="*/ 329565 w 485775"/>
              <a:gd name="connsiteY7" fmla="*/ 411480 h 529590"/>
              <a:gd name="connsiteX8" fmla="*/ 313372 w 485775"/>
              <a:gd name="connsiteY8" fmla="*/ 408623 h 529590"/>
              <a:gd name="connsiteX9" fmla="*/ 140970 w 485775"/>
              <a:gd name="connsiteY9" fmla="*/ 417195 h 529590"/>
              <a:gd name="connsiteX10" fmla="*/ 158115 w 485775"/>
              <a:gd name="connsiteY10" fmla="*/ 384810 h 529590"/>
              <a:gd name="connsiteX11" fmla="*/ 157162 w 485775"/>
              <a:gd name="connsiteY11" fmla="*/ 237173 h 529590"/>
              <a:gd name="connsiteX12" fmla="*/ 107632 w 485775"/>
              <a:gd name="connsiteY12" fmla="*/ 168593 h 529590"/>
              <a:gd name="connsiteX13" fmla="*/ 210502 w 485775"/>
              <a:gd name="connsiteY13" fmla="*/ 121920 h 529590"/>
              <a:gd name="connsiteX14" fmla="*/ 174307 w 485775"/>
              <a:gd name="connsiteY14" fmla="*/ 175260 h 529590"/>
              <a:gd name="connsiteX15" fmla="*/ 177165 w 485775"/>
              <a:gd name="connsiteY15" fmla="*/ 191453 h 529590"/>
              <a:gd name="connsiteX16" fmla="*/ 183832 w 485775"/>
              <a:gd name="connsiteY16" fmla="*/ 193358 h 529590"/>
              <a:gd name="connsiteX17" fmla="*/ 193357 w 485775"/>
              <a:gd name="connsiteY17" fmla="*/ 188595 h 529590"/>
              <a:gd name="connsiteX18" fmla="*/ 242887 w 485775"/>
              <a:gd name="connsiteY18" fmla="*/ 116205 h 529590"/>
              <a:gd name="connsiteX19" fmla="*/ 243840 w 485775"/>
              <a:gd name="connsiteY19" fmla="*/ 114300 h 529590"/>
              <a:gd name="connsiteX20" fmla="*/ 244792 w 485775"/>
              <a:gd name="connsiteY20" fmla="*/ 111443 h 529590"/>
              <a:gd name="connsiteX21" fmla="*/ 240030 w 485775"/>
              <a:gd name="connsiteY21" fmla="*/ 100965 h 529590"/>
              <a:gd name="connsiteX22" fmla="*/ 168592 w 485775"/>
              <a:gd name="connsiteY22" fmla="*/ 50483 h 529590"/>
              <a:gd name="connsiteX23" fmla="*/ 152400 w 485775"/>
              <a:gd name="connsiteY23" fmla="*/ 53340 h 529590"/>
              <a:gd name="connsiteX24" fmla="*/ 155257 w 485775"/>
              <a:gd name="connsiteY24" fmla="*/ 69533 h 529590"/>
              <a:gd name="connsiteX25" fmla="*/ 198120 w 485775"/>
              <a:gd name="connsiteY25" fmla="*/ 99060 h 529590"/>
              <a:gd name="connsiteX26" fmla="*/ 89535 w 485775"/>
              <a:gd name="connsiteY26" fmla="*/ 154305 h 529590"/>
              <a:gd name="connsiteX27" fmla="*/ 0 w 485775"/>
              <a:gd name="connsiteY27" fmla="*/ 120968 h 529590"/>
              <a:gd name="connsiteX28" fmla="*/ 221932 w 485775"/>
              <a:gd name="connsiteY28" fmla="*/ 0 h 5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5775" h="529590">
                <a:moveTo>
                  <a:pt x="221932" y="0"/>
                </a:moveTo>
                <a:cubicBezTo>
                  <a:pt x="366712" y="0"/>
                  <a:pt x="485775" y="119063"/>
                  <a:pt x="485775" y="264795"/>
                </a:cubicBezTo>
                <a:cubicBezTo>
                  <a:pt x="485775" y="411480"/>
                  <a:pt x="366712" y="529590"/>
                  <a:pt x="220980" y="529590"/>
                </a:cubicBezTo>
                <a:cubicBezTo>
                  <a:pt x="164782" y="529590"/>
                  <a:pt x="112395" y="511493"/>
                  <a:pt x="69532" y="481965"/>
                </a:cubicBezTo>
                <a:cubicBezTo>
                  <a:pt x="91440" y="470535"/>
                  <a:pt x="110490" y="455295"/>
                  <a:pt x="125730" y="436245"/>
                </a:cubicBezTo>
                <a:cubicBezTo>
                  <a:pt x="154305" y="453390"/>
                  <a:pt x="187642" y="461963"/>
                  <a:pt x="220027" y="461963"/>
                </a:cubicBezTo>
                <a:cubicBezTo>
                  <a:pt x="257175" y="461963"/>
                  <a:pt x="294322" y="450533"/>
                  <a:pt x="326707" y="427673"/>
                </a:cubicBezTo>
                <a:cubicBezTo>
                  <a:pt x="332422" y="423863"/>
                  <a:pt x="333375" y="416243"/>
                  <a:pt x="329565" y="411480"/>
                </a:cubicBezTo>
                <a:cubicBezTo>
                  <a:pt x="325755" y="405765"/>
                  <a:pt x="318135" y="404813"/>
                  <a:pt x="313372" y="408623"/>
                </a:cubicBezTo>
                <a:cubicBezTo>
                  <a:pt x="261937" y="445770"/>
                  <a:pt x="194310" y="447675"/>
                  <a:pt x="140970" y="417195"/>
                </a:cubicBezTo>
                <a:cubicBezTo>
                  <a:pt x="147637" y="406718"/>
                  <a:pt x="153352" y="396240"/>
                  <a:pt x="158115" y="384810"/>
                </a:cubicBezTo>
                <a:cubicBezTo>
                  <a:pt x="177165" y="337185"/>
                  <a:pt x="177165" y="284798"/>
                  <a:pt x="157162" y="237173"/>
                </a:cubicBezTo>
                <a:cubicBezTo>
                  <a:pt x="145732" y="210503"/>
                  <a:pt x="128587" y="186690"/>
                  <a:pt x="107632" y="168593"/>
                </a:cubicBezTo>
                <a:cubicBezTo>
                  <a:pt x="135255" y="140970"/>
                  <a:pt x="171450" y="123825"/>
                  <a:pt x="210502" y="121920"/>
                </a:cubicBezTo>
                <a:lnTo>
                  <a:pt x="174307" y="175260"/>
                </a:lnTo>
                <a:cubicBezTo>
                  <a:pt x="170497" y="180975"/>
                  <a:pt x="172402" y="187643"/>
                  <a:pt x="177165" y="191453"/>
                </a:cubicBezTo>
                <a:cubicBezTo>
                  <a:pt x="179070" y="192405"/>
                  <a:pt x="181927" y="193358"/>
                  <a:pt x="183832" y="193358"/>
                </a:cubicBezTo>
                <a:cubicBezTo>
                  <a:pt x="187642" y="193358"/>
                  <a:pt x="191452" y="191453"/>
                  <a:pt x="193357" y="188595"/>
                </a:cubicBezTo>
                <a:lnTo>
                  <a:pt x="242887" y="116205"/>
                </a:lnTo>
                <a:cubicBezTo>
                  <a:pt x="242887" y="115253"/>
                  <a:pt x="243840" y="115253"/>
                  <a:pt x="243840" y="114300"/>
                </a:cubicBezTo>
                <a:cubicBezTo>
                  <a:pt x="243840" y="113348"/>
                  <a:pt x="244792" y="112395"/>
                  <a:pt x="244792" y="111443"/>
                </a:cubicBezTo>
                <a:cubicBezTo>
                  <a:pt x="244792" y="107633"/>
                  <a:pt x="243840" y="102870"/>
                  <a:pt x="240030" y="100965"/>
                </a:cubicBezTo>
                <a:lnTo>
                  <a:pt x="168592" y="50483"/>
                </a:lnTo>
                <a:cubicBezTo>
                  <a:pt x="162877" y="46673"/>
                  <a:pt x="156210" y="47625"/>
                  <a:pt x="152400" y="53340"/>
                </a:cubicBezTo>
                <a:cubicBezTo>
                  <a:pt x="148590" y="59055"/>
                  <a:pt x="149542" y="65723"/>
                  <a:pt x="155257" y="69533"/>
                </a:cubicBezTo>
                <a:lnTo>
                  <a:pt x="198120" y="99060"/>
                </a:lnTo>
                <a:cubicBezTo>
                  <a:pt x="157162" y="103823"/>
                  <a:pt x="119062" y="122873"/>
                  <a:pt x="89535" y="154305"/>
                </a:cubicBezTo>
                <a:cubicBezTo>
                  <a:pt x="62865" y="136208"/>
                  <a:pt x="32385" y="124778"/>
                  <a:pt x="0" y="120968"/>
                </a:cubicBezTo>
                <a:cubicBezTo>
                  <a:pt x="47625" y="48578"/>
                  <a:pt x="129540" y="0"/>
                  <a:pt x="221932" y="0"/>
                </a:cubicBez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Shape 28">
            <a:extLst>
              <a:ext uri="{FF2B5EF4-FFF2-40B4-BE49-F238E27FC236}">
                <a16:creationId xmlns:a16="http://schemas.microsoft.com/office/drawing/2014/main" id="{88A0EAE2-B560-66B8-F875-A16C32BF4A56}"/>
              </a:ext>
            </a:extLst>
          </p:cNvPr>
          <p:cNvSpPr/>
          <p:nvPr/>
        </p:nvSpPr>
        <p:spPr>
          <a:xfrm>
            <a:off x="795026" y="994867"/>
            <a:ext cx="206853" cy="203746"/>
          </a:xfrm>
          <a:custGeom>
            <a:avLst/>
            <a:gdLst>
              <a:gd name="connsiteX0" fmla="*/ 147648 w 338158"/>
              <a:gd name="connsiteY0" fmla="*/ 1281 h 336337"/>
              <a:gd name="connsiteX1" fmla="*/ 237183 w 338158"/>
              <a:gd name="connsiteY1" fmla="*/ 14616 h 336337"/>
              <a:gd name="connsiteX2" fmla="*/ 262901 w 338158"/>
              <a:gd name="connsiteY2" fmla="*/ 28903 h 336337"/>
              <a:gd name="connsiteX3" fmla="*/ 281951 w 338158"/>
              <a:gd name="connsiteY3" fmla="*/ 43191 h 336337"/>
              <a:gd name="connsiteX4" fmla="*/ 324813 w 338158"/>
              <a:gd name="connsiteY4" fmla="*/ 103198 h 336337"/>
              <a:gd name="connsiteX5" fmla="*/ 325766 w 338158"/>
              <a:gd name="connsiteY5" fmla="*/ 232738 h 336337"/>
              <a:gd name="connsiteX6" fmla="*/ 311478 w 338158"/>
              <a:gd name="connsiteY6" fmla="*/ 260361 h 336337"/>
              <a:gd name="connsiteX7" fmla="*/ 297191 w 338158"/>
              <a:gd name="connsiteY7" fmla="*/ 279411 h 336337"/>
              <a:gd name="connsiteX8" fmla="*/ 234326 w 338158"/>
              <a:gd name="connsiteY8" fmla="*/ 323226 h 336337"/>
              <a:gd name="connsiteX9" fmla="*/ 226706 w 338158"/>
              <a:gd name="connsiteY9" fmla="*/ 326083 h 336337"/>
              <a:gd name="connsiteX10" fmla="*/ 134313 w 338158"/>
              <a:gd name="connsiteY10" fmla="*/ 332751 h 336337"/>
              <a:gd name="connsiteX11" fmla="*/ 129551 w 338158"/>
              <a:gd name="connsiteY11" fmla="*/ 331798 h 336337"/>
              <a:gd name="connsiteX12" fmla="*/ 101928 w 338158"/>
              <a:gd name="connsiteY12" fmla="*/ 322273 h 336337"/>
              <a:gd name="connsiteX13" fmla="*/ 36206 w 338158"/>
              <a:gd name="connsiteY13" fmla="*/ 271791 h 336337"/>
              <a:gd name="connsiteX14" fmla="*/ 13346 w 338158"/>
              <a:gd name="connsiteY14" fmla="*/ 233691 h 336337"/>
              <a:gd name="connsiteX15" fmla="*/ 12393 w 338158"/>
              <a:gd name="connsiteY15" fmla="*/ 104151 h 336337"/>
              <a:gd name="connsiteX16" fmla="*/ 102881 w 338158"/>
              <a:gd name="connsiteY16" fmla="*/ 12711 h 336337"/>
              <a:gd name="connsiteX17" fmla="*/ 147648 w 338158"/>
              <a:gd name="connsiteY17" fmla="*/ 1281 h 33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158" h="336337">
                <a:moveTo>
                  <a:pt x="147648" y="1281"/>
                </a:moveTo>
                <a:cubicBezTo>
                  <a:pt x="178128" y="-2529"/>
                  <a:pt x="208608" y="2233"/>
                  <a:pt x="237183" y="14616"/>
                </a:cubicBezTo>
                <a:cubicBezTo>
                  <a:pt x="245756" y="18426"/>
                  <a:pt x="254328" y="23188"/>
                  <a:pt x="262901" y="28903"/>
                </a:cubicBezTo>
                <a:cubicBezTo>
                  <a:pt x="269568" y="33666"/>
                  <a:pt x="276236" y="38428"/>
                  <a:pt x="281951" y="43191"/>
                </a:cubicBezTo>
                <a:cubicBezTo>
                  <a:pt x="300048" y="59383"/>
                  <a:pt x="314336" y="79386"/>
                  <a:pt x="324813" y="103198"/>
                </a:cubicBezTo>
                <a:cubicBezTo>
                  <a:pt x="341958" y="145108"/>
                  <a:pt x="342911" y="190828"/>
                  <a:pt x="325766" y="232738"/>
                </a:cubicBezTo>
                <a:cubicBezTo>
                  <a:pt x="321956" y="242263"/>
                  <a:pt x="317193" y="251788"/>
                  <a:pt x="311478" y="260361"/>
                </a:cubicBezTo>
                <a:cubicBezTo>
                  <a:pt x="306716" y="267028"/>
                  <a:pt x="301953" y="273696"/>
                  <a:pt x="297191" y="279411"/>
                </a:cubicBezTo>
                <a:cubicBezTo>
                  <a:pt x="280046" y="297508"/>
                  <a:pt x="258138" y="313701"/>
                  <a:pt x="234326" y="323226"/>
                </a:cubicBezTo>
                <a:cubicBezTo>
                  <a:pt x="231468" y="324178"/>
                  <a:pt x="229563" y="325131"/>
                  <a:pt x="226706" y="326083"/>
                </a:cubicBezTo>
                <a:cubicBezTo>
                  <a:pt x="197178" y="336561"/>
                  <a:pt x="164793" y="339418"/>
                  <a:pt x="134313" y="332751"/>
                </a:cubicBezTo>
                <a:cubicBezTo>
                  <a:pt x="132408" y="332751"/>
                  <a:pt x="131456" y="331798"/>
                  <a:pt x="129551" y="331798"/>
                </a:cubicBezTo>
                <a:cubicBezTo>
                  <a:pt x="120026" y="329893"/>
                  <a:pt x="110501" y="326083"/>
                  <a:pt x="101928" y="322273"/>
                </a:cubicBezTo>
                <a:cubicBezTo>
                  <a:pt x="76211" y="310843"/>
                  <a:pt x="53351" y="293698"/>
                  <a:pt x="36206" y="271791"/>
                </a:cubicBezTo>
                <a:cubicBezTo>
                  <a:pt x="26681" y="260361"/>
                  <a:pt x="19061" y="247026"/>
                  <a:pt x="13346" y="233691"/>
                </a:cubicBezTo>
                <a:cubicBezTo>
                  <a:pt x="-3799" y="191781"/>
                  <a:pt x="-4752" y="146061"/>
                  <a:pt x="12393" y="104151"/>
                </a:cubicBezTo>
                <a:cubicBezTo>
                  <a:pt x="29538" y="62241"/>
                  <a:pt x="61923" y="29856"/>
                  <a:pt x="102881" y="12711"/>
                </a:cubicBezTo>
                <a:cubicBezTo>
                  <a:pt x="117168" y="6996"/>
                  <a:pt x="132408" y="3186"/>
                  <a:pt x="147648" y="1281"/>
                </a:cubicBez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Freeform: Shape 29">
            <a:extLst>
              <a:ext uri="{FF2B5EF4-FFF2-40B4-BE49-F238E27FC236}">
                <a16:creationId xmlns:a16="http://schemas.microsoft.com/office/drawing/2014/main" id="{14000F5D-FC67-CAA2-D17D-31139A3A0087}"/>
              </a:ext>
            </a:extLst>
          </p:cNvPr>
          <p:cNvSpPr/>
          <p:nvPr/>
        </p:nvSpPr>
        <p:spPr>
          <a:xfrm>
            <a:off x="1077223" y="970440"/>
            <a:ext cx="110703" cy="173102"/>
          </a:xfrm>
          <a:custGeom>
            <a:avLst/>
            <a:gdLst>
              <a:gd name="connsiteX0" fmla="*/ 178762 w 180975"/>
              <a:gd name="connsiteY0" fmla="*/ 227340 h 285750"/>
              <a:gd name="connsiteX1" fmla="*/ 162570 w 180975"/>
              <a:gd name="connsiteY1" fmla="*/ 221625 h 285750"/>
              <a:gd name="connsiteX2" fmla="*/ 117802 w 180975"/>
              <a:gd name="connsiteY2" fmla="*/ 243532 h 285750"/>
              <a:gd name="connsiteX3" fmla="*/ 71130 w 180975"/>
              <a:gd name="connsiteY3" fmla="*/ 38745 h 285750"/>
              <a:gd name="connsiteX4" fmla="*/ 24457 w 180975"/>
              <a:gd name="connsiteY4" fmla="*/ 8265 h 285750"/>
              <a:gd name="connsiteX5" fmla="*/ 8265 w 180975"/>
              <a:gd name="connsiteY5" fmla="*/ 13980 h 285750"/>
              <a:gd name="connsiteX6" fmla="*/ 13980 w 180975"/>
              <a:gd name="connsiteY6" fmla="*/ 30172 h 285750"/>
              <a:gd name="connsiteX7" fmla="*/ 54937 w 180975"/>
              <a:gd name="connsiteY7" fmla="*/ 56842 h 285750"/>
              <a:gd name="connsiteX8" fmla="*/ 90180 w 180975"/>
              <a:gd name="connsiteY8" fmla="*/ 246390 h 285750"/>
              <a:gd name="connsiteX9" fmla="*/ 60652 w 180975"/>
              <a:gd name="connsiteY9" fmla="*/ 187335 h 285750"/>
              <a:gd name="connsiteX10" fmla="*/ 44460 w 180975"/>
              <a:gd name="connsiteY10" fmla="*/ 181620 h 285750"/>
              <a:gd name="connsiteX11" fmla="*/ 38745 w 180975"/>
              <a:gd name="connsiteY11" fmla="*/ 197812 h 285750"/>
              <a:gd name="connsiteX12" fmla="*/ 77797 w 180975"/>
              <a:gd name="connsiteY12" fmla="*/ 275917 h 285750"/>
              <a:gd name="connsiteX13" fmla="*/ 87322 w 180975"/>
              <a:gd name="connsiteY13" fmla="*/ 282585 h 285750"/>
              <a:gd name="connsiteX14" fmla="*/ 88275 w 180975"/>
              <a:gd name="connsiteY14" fmla="*/ 282585 h 285750"/>
              <a:gd name="connsiteX15" fmla="*/ 90180 w 180975"/>
              <a:gd name="connsiteY15" fmla="*/ 282585 h 285750"/>
              <a:gd name="connsiteX16" fmla="*/ 91132 w 180975"/>
              <a:gd name="connsiteY16" fmla="*/ 282585 h 285750"/>
              <a:gd name="connsiteX17" fmla="*/ 95895 w 180975"/>
              <a:gd name="connsiteY17" fmla="*/ 280680 h 285750"/>
              <a:gd name="connsiteX18" fmla="*/ 172095 w 180975"/>
              <a:gd name="connsiteY18" fmla="*/ 242580 h 285750"/>
              <a:gd name="connsiteX19" fmla="*/ 178762 w 180975"/>
              <a:gd name="connsiteY19" fmla="*/ 22734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0975" h="285750">
                <a:moveTo>
                  <a:pt x="178762" y="227340"/>
                </a:moveTo>
                <a:cubicBezTo>
                  <a:pt x="175905" y="221625"/>
                  <a:pt x="168285" y="218767"/>
                  <a:pt x="162570" y="221625"/>
                </a:cubicBezTo>
                <a:lnTo>
                  <a:pt x="117802" y="243532"/>
                </a:lnTo>
                <a:cubicBezTo>
                  <a:pt x="146377" y="174000"/>
                  <a:pt x="129232" y="91132"/>
                  <a:pt x="71130" y="38745"/>
                </a:cubicBezTo>
                <a:cubicBezTo>
                  <a:pt x="56842" y="26362"/>
                  <a:pt x="41602" y="15885"/>
                  <a:pt x="24457" y="8265"/>
                </a:cubicBezTo>
                <a:cubicBezTo>
                  <a:pt x="18742" y="5407"/>
                  <a:pt x="11122" y="8265"/>
                  <a:pt x="8265" y="13980"/>
                </a:cubicBezTo>
                <a:cubicBezTo>
                  <a:pt x="5407" y="19695"/>
                  <a:pt x="8265" y="27315"/>
                  <a:pt x="13980" y="30172"/>
                </a:cubicBezTo>
                <a:cubicBezTo>
                  <a:pt x="29220" y="36840"/>
                  <a:pt x="42555" y="45412"/>
                  <a:pt x="54937" y="56842"/>
                </a:cubicBezTo>
                <a:cubicBezTo>
                  <a:pt x="109230" y="105420"/>
                  <a:pt x="122565" y="183525"/>
                  <a:pt x="90180" y="246390"/>
                </a:cubicBezTo>
                <a:lnTo>
                  <a:pt x="60652" y="187335"/>
                </a:lnTo>
                <a:cubicBezTo>
                  <a:pt x="57795" y="181620"/>
                  <a:pt x="50175" y="178762"/>
                  <a:pt x="44460" y="181620"/>
                </a:cubicBezTo>
                <a:cubicBezTo>
                  <a:pt x="38745" y="184477"/>
                  <a:pt x="35887" y="192097"/>
                  <a:pt x="38745" y="197812"/>
                </a:cubicBezTo>
                <a:lnTo>
                  <a:pt x="77797" y="275917"/>
                </a:lnTo>
                <a:cubicBezTo>
                  <a:pt x="79702" y="279727"/>
                  <a:pt x="83512" y="282585"/>
                  <a:pt x="87322" y="282585"/>
                </a:cubicBezTo>
                <a:cubicBezTo>
                  <a:pt x="87322" y="282585"/>
                  <a:pt x="88275" y="282585"/>
                  <a:pt x="88275" y="282585"/>
                </a:cubicBezTo>
                <a:cubicBezTo>
                  <a:pt x="89227" y="282585"/>
                  <a:pt x="89227" y="282585"/>
                  <a:pt x="90180" y="282585"/>
                </a:cubicBezTo>
                <a:cubicBezTo>
                  <a:pt x="90180" y="282585"/>
                  <a:pt x="90180" y="282585"/>
                  <a:pt x="91132" y="282585"/>
                </a:cubicBezTo>
                <a:cubicBezTo>
                  <a:pt x="93037" y="282585"/>
                  <a:pt x="93990" y="281632"/>
                  <a:pt x="95895" y="280680"/>
                </a:cubicBezTo>
                <a:lnTo>
                  <a:pt x="172095" y="242580"/>
                </a:lnTo>
                <a:cubicBezTo>
                  <a:pt x="178762" y="240675"/>
                  <a:pt x="181620" y="234007"/>
                  <a:pt x="178762" y="227340"/>
                </a:cubicBez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A3874251-0511-CDC1-4422-3C96615FEED1}"/>
              </a:ext>
            </a:extLst>
          </p:cNvPr>
          <p:cNvSpPr/>
          <p:nvPr/>
        </p:nvSpPr>
        <p:spPr>
          <a:xfrm>
            <a:off x="815709" y="1014813"/>
            <a:ext cx="163142" cy="161561"/>
          </a:xfrm>
          <a:custGeom>
            <a:avLst/>
            <a:gdLst>
              <a:gd name="connsiteX0" fmla="*/ 253854 w 266700"/>
              <a:gd name="connsiteY0" fmla="*/ 85511 h 266700"/>
              <a:gd name="connsiteX1" fmla="*/ 228137 w 266700"/>
              <a:gd name="connsiteY1" fmla="*/ 46458 h 266700"/>
              <a:gd name="connsiteX2" fmla="*/ 209087 w 266700"/>
              <a:gd name="connsiteY2" fmla="*/ 30266 h 266700"/>
              <a:gd name="connsiteX3" fmla="*/ 130029 w 266700"/>
              <a:gd name="connsiteY3" fmla="*/ 7406 h 266700"/>
              <a:gd name="connsiteX4" fmla="*/ 86214 w 266700"/>
              <a:gd name="connsiteY4" fmla="*/ 16931 h 266700"/>
              <a:gd name="connsiteX5" fmla="*/ 16681 w 266700"/>
              <a:gd name="connsiteY5" fmla="*/ 86463 h 266700"/>
              <a:gd name="connsiteX6" fmla="*/ 17634 w 266700"/>
              <a:gd name="connsiteY6" fmla="*/ 184571 h 266700"/>
              <a:gd name="connsiteX7" fmla="*/ 55734 w 266700"/>
              <a:gd name="connsiteY7" fmla="*/ 235053 h 266700"/>
              <a:gd name="connsiteX8" fmla="*/ 107169 w 266700"/>
              <a:gd name="connsiteY8" fmla="*/ 259818 h 266700"/>
              <a:gd name="connsiteX9" fmla="*/ 136697 w 266700"/>
              <a:gd name="connsiteY9" fmla="*/ 263628 h 266700"/>
              <a:gd name="connsiteX10" fmla="*/ 149079 w 266700"/>
              <a:gd name="connsiteY10" fmla="*/ 262676 h 266700"/>
              <a:gd name="connsiteX11" fmla="*/ 162414 w 266700"/>
              <a:gd name="connsiteY11" fmla="*/ 260771 h 266700"/>
              <a:gd name="connsiteX12" fmla="*/ 174797 w 266700"/>
              <a:gd name="connsiteY12" fmla="*/ 256961 h 266700"/>
              <a:gd name="connsiteX13" fmla="*/ 186226 w 266700"/>
              <a:gd name="connsiteY13" fmla="*/ 253151 h 266700"/>
              <a:gd name="connsiteX14" fmla="*/ 245281 w 266700"/>
              <a:gd name="connsiteY14" fmla="*/ 203621 h 266700"/>
              <a:gd name="connsiteX15" fmla="*/ 250044 w 266700"/>
              <a:gd name="connsiteY15" fmla="*/ 196001 h 266700"/>
              <a:gd name="connsiteX16" fmla="*/ 253854 w 266700"/>
              <a:gd name="connsiteY16" fmla="*/ 85511 h 266700"/>
              <a:gd name="connsiteX17" fmla="*/ 232899 w 266700"/>
              <a:gd name="connsiteY17" fmla="*/ 171236 h 266700"/>
              <a:gd name="connsiteX18" fmla="*/ 219564 w 266700"/>
              <a:gd name="connsiteY18" fmla="*/ 196001 h 266700"/>
              <a:gd name="connsiteX19" fmla="*/ 150984 w 266700"/>
              <a:gd name="connsiteY19" fmla="*/ 237911 h 266700"/>
              <a:gd name="connsiteX20" fmla="*/ 131934 w 266700"/>
              <a:gd name="connsiteY20" fmla="*/ 238863 h 266700"/>
              <a:gd name="connsiteX21" fmla="*/ 110979 w 266700"/>
              <a:gd name="connsiteY21" fmla="*/ 236006 h 266700"/>
              <a:gd name="connsiteX22" fmla="*/ 69069 w 266700"/>
              <a:gd name="connsiteY22" fmla="*/ 216003 h 266700"/>
              <a:gd name="connsiteX23" fmla="*/ 38589 w 266700"/>
              <a:gd name="connsiteY23" fmla="*/ 175046 h 266700"/>
              <a:gd name="connsiteX24" fmla="*/ 38589 w 266700"/>
              <a:gd name="connsiteY24" fmla="*/ 95036 h 266700"/>
              <a:gd name="connsiteX25" fmla="*/ 92881 w 266700"/>
              <a:gd name="connsiteY25" fmla="*/ 38838 h 266700"/>
              <a:gd name="connsiteX26" fmla="*/ 176701 w 266700"/>
              <a:gd name="connsiteY26" fmla="*/ 37886 h 266700"/>
              <a:gd name="connsiteX27" fmla="*/ 200514 w 266700"/>
              <a:gd name="connsiteY27" fmla="*/ 52173 h 266700"/>
              <a:gd name="connsiteX28" fmla="*/ 220517 w 266700"/>
              <a:gd name="connsiteY28" fmla="*/ 73128 h 266700"/>
              <a:gd name="connsiteX29" fmla="*/ 231947 w 266700"/>
              <a:gd name="connsiteY29" fmla="*/ 93131 h 266700"/>
              <a:gd name="connsiteX30" fmla="*/ 232899 w 266700"/>
              <a:gd name="connsiteY30" fmla="*/ 17123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6700" h="266700">
                <a:moveTo>
                  <a:pt x="253854" y="85511"/>
                </a:moveTo>
                <a:cubicBezTo>
                  <a:pt x="248139" y="71223"/>
                  <a:pt x="238614" y="57888"/>
                  <a:pt x="228137" y="46458"/>
                </a:cubicBezTo>
                <a:cubicBezTo>
                  <a:pt x="222422" y="40743"/>
                  <a:pt x="215754" y="35028"/>
                  <a:pt x="209087" y="30266"/>
                </a:cubicBezTo>
                <a:cubicBezTo>
                  <a:pt x="186226" y="14073"/>
                  <a:pt x="157651" y="5501"/>
                  <a:pt x="130029" y="7406"/>
                </a:cubicBezTo>
                <a:cubicBezTo>
                  <a:pt x="114789" y="8358"/>
                  <a:pt x="99549" y="11216"/>
                  <a:pt x="86214" y="16931"/>
                </a:cubicBezTo>
                <a:cubicBezTo>
                  <a:pt x="54781" y="30266"/>
                  <a:pt x="30017" y="55031"/>
                  <a:pt x="16681" y="86463"/>
                </a:cubicBezTo>
                <a:cubicBezTo>
                  <a:pt x="3346" y="117896"/>
                  <a:pt x="4299" y="153138"/>
                  <a:pt x="17634" y="184571"/>
                </a:cubicBezTo>
                <a:cubicBezTo>
                  <a:pt x="26206" y="203621"/>
                  <a:pt x="38589" y="221718"/>
                  <a:pt x="55734" y="235053"/>
                </a:cubicBezTo>
                <a:cubicBezTo>
                  <a:pt x="70974" y="247436"/>
                  <a:pt x="88119" y="256008"/>
                  <a:pt x="107169" y="259818"/>
                </a:cubicBezTo>
                <a:cubicBezTo>
                  <a:pt x="116694" y="261723"/>
                  <a:pt x="127172" y="263628"/>
                  <a:pt x="136697" y="263628"/>
                </a:cubicBezTo>
                <a:cubicBezTo>
                  <a:pt x="140506" y="263628"/>
                  <a:pt x="145269" y="263628"/>
                  <a:pt x="149079" y="262676"/>
                </a:cubicBezTo>
                <a:cubicBezTo>
                  <a:pt x="153842" y="262676"/>
                  <a:pt x="157651" y="261723"/>
                  <a:pt x="162414" y="260771"/>
                </a:cubicBezTo>
                <a:cubicBezTo>
                  <a:pt x="167176" y="259818"/>
                  <a:pt x="170987" y="258866"/>
                  <a:pt x="174797" y="256961"/>
                </a:cubicBezTo>
                <a:cubicBezTo>
                  <a:pt x="178606" y="256008"/>
                  <a:pt x="182417" y="254103"/>
                  <a:pt x="186226" y="253151"/>
                </a:cubicBezTo>
                <a:cubicBezTo>
                  <a:pt x="210039" y="242673"/>
                  <a:pt x="230994" y="225528"/>
                  <a:pt x="245281" y="203621"/>
                </a:cubicBezTo>
                <a:cubicBezTo>
                  <a:pt x="247187" y="200763"/>
                  <a:pt x="248139" y="198858"/>
                  <a:pt x="250044" y="196001"/>
                </a:cubicBezTo>
                <a:cubicBezTo>
                  <a:pt x="266237" y="162663"/>
                  <a:pt x="269094" y="122658"/>
                  <a:pt x="253854" y="85511"/>
                </a:cubicBezTo>
                <a:close/>
                <a:moveTo>
                  <a:pt x="232899" y="171236"/>
                </a:moveTo>
                <a:cubicBezTo>
                  <a:pt x="230042" y="179808"/>
                  <a:pt x="225279" y="188381"/>
                  <a:pt x="219564" y="196001"/>
                </a:cubicBezTo>
                <a:cubicBezTo>
                  <a:pt x="203372" y="218861"/>
                  <a:pt x="178606" y="234101"/>
                  <a:pt x="150984" y="237911"/>
                </a:cubicBezTo>
                <a:cubicBezTo>
                  <a:pt x="144317" y="238863"/>
                  <a:pt x="138601" y="238863"/>
                  <a:pt x="131934" y="238863"/>
                </a:cubicBezTo>
                <a:cubicBezTo>
                  <a:pt x="125267" y="238863"/>
                  <a:pt x="117646" y="237911"/>
                  <a:pt x="110979" y="236006"/>
                </a:cubicBezTo>
                <a:cubicBezTo>
                  <a:pt x="95739" y="232196"/>
                  <a:pt x="81452" y="225528"/>
                  <a:pt x="69069" y="216003"/>
                </a:cubicBezTo>
                <a:cubicBezTo>
                  <a:pt x="55734" y="205526"/>
                  <a:pt x="45256" y="191238"/>
                  <a:pt x="38589" y="175046"/>
                </a:cubicBezTo>
                <a:cubicBezTo>
                  <a:pt x="28111" y="149328"/>
                  <a:pt x="27159" y="120753"/>
                  <a:pt x="38589" y="95036"/>
                </a:cubicBezTo>
                <a:cubicBezTo>
                  <a:pt x="49067" y="70271"/>
                  <a:pt x="68117" y="50268"/>
                  <a:pt x="92881" y="38838"/>
                </a:cubicBezTo>
                <a:cubicBezTo>
                  <a:pt x="119551" y="27408"/>
                  <a:pt x="150031" y="26456"/>
                  <a:pt x="176701" y="37886"/>
                </a:cubicBezTo>
                <a:cubicBezTo>
                  <a:pt x="185274" y="41696"/>
                  <a:pt x="193847" y="46458"/>
                  <a:pt x="200514" y="52173"/>
                </a:cubicBezTo>
                <a:cubicBezTo>
                  <a:pt x="208134" y="57888"/>
                  <a:pt x="214801" y="65508"/>
                  <a:pt x="220517" y="73128"/>
                </a:cubicBezTo>
                <a:cubicBezTo>
                  <a:pt x="225279" y="78843"/>
                  <a:pt x="229089" y="86463"/>
                  <a:pt x="231947" y="93131"/>
                </a:cubicBezTo>
                <a:cubicBezTo>
                  <a:pt x="242424" y="119801"/>
                  <a:pt x="242424" y="147423"/>
                  <a:pt x="232899" y="171236"/>
                </a:cubicBez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E5B73DBB-6D1F-339E-98C4-CE86382ABB26}"/>
              </a:ext>
            </a:extLst>
          </p:cNvPr>
          <p:cNvSpPr/>
          <p:nvPr/>
        </p:nvSpPr>
        <p:spPr>
          <a:xfrm rot="10600209">
            <a:off x="950833" y="1279270"/>
            <a:ext cx="354419" cy="245833"/>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EB9B5A7A-1C86-7399-2642-15AA34330FB9}"/>
              </a:ext>
            </a:extLst>
          </p:cNvPr>
          <p:cNvSpPr txBox="1"/>
          <p:nvPr/>
        </p:nvSpPr>
        <p:spPr>
          <a:xfrm>
            <a:off x="978851" y="1289456"/>
            <a:ext cx="292677" cy="23087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04</a:t>
            </a:r>
          </a:p>
        </p:txBody>
      </p:sp>
      <p:sp>
        <p:nvSpPr>
          <p:cNvPr id="34" name="Freeform: Shape 33">
            <a:extLst>
              <a:ext uri="{FF2B5EF4-FFF2-40B4-BE49-F238E27FC236}">
                <a16:creationId xmlns:a16="http://schemas.microsoft.com/office/drawing/2014/main" id="{605270D0-0BA8-9099-09D1-DF3877D14005}"/>
              </a:ext>
            </a:extLst>
          </p:cNvPr>
          <p:cNvSpPr/>
          <p:nvPr/>
        </p:nvSpPr>
        <p:spPr>
          <a:xfrm>
            <a:off x="789903" y="1213003"/>
            <a:ext cx="66058" cy="98668"/>
          </a:xfrm>
          <a:custGeom>
            <a:avLst/>
            <a:gdLst>
              <a:gd name="connsiteX0" fmla="*/ 56555 w 107990"/>
              <a:gd name="connsiteY0" fmla="*/ 0 h 162877"/>
              <a:gd name="connsiteX1" fmla="*/ 107990 w 107990"/>
              <a:gd name="connsiteY1" fmla="*/ 21907 h 162877"/>
              <a:gd name="connsiteX2" fmla="*/ 51793 w 107990"/>
              <a:gd name="connsiteY2" fmla="*/ 158115 h 162877"/>
              <a:gd name="connsiteX3" fmla="*/ 38458 w 107990"/>
              <a:gd name="connsiteY3" fmla="*/ 162877 h 162877"/>
              <a:gd name="connsiteX4" fmla="*/ 21313 w 107990"/>
              <a:gd name="connsiteY4" fmla="*/ 159067 h 162877"/>
              <a:gd name="connsiteX5" fmla="*/ 3215 w 107990"/>
              <a:gd name="connsiteY5" fmla="*/ 145732 h 162877"/>
              <a:gd name="connsiteX6" fmla="*/ 358 w 107990"/>
              <a:gd name="connsiteY6" fmla="*/ 137160 h 162877"/>
              <a:gd name="connsiteX7" fmla="*/ 1310 w 107990"/>
              <a:gd name="connsiteY7" fmla="*/ 135255 h 162877"/>
              <a:gd name="connsiteX8" fmla="*/ 56555 w 107990"/>
              <a:gd name="connsiteY8" fmla="*/ 0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90" h="162877">
                <a:moveTo>
                  <a:pt x="56555" y="0"/>
                </a:moveTo>
                <a:cubicBezTo>
                  <a:pt x="72748" y="9525"/>
                  <a:pt x="89893" y="17145"/>
                  <a:pt x="107990" y="21907"/>
                </a:cubicBezTo>
                <a:lnTo>
                  <a:pt x="51793" y="158115"/>
                </a:lnTo>
                <a:cubicBezTo>
                  <a:pt x="50840" y="160020"/>
                  <a:pt x="46078" y="162877"/>
                  <a:pt x="38458" y="162877"/>
                </a:cubicBezTo>
                <a:cubicBezTo>
                  <a:pt x="32743" y="162877"/>
                  <a:pt x="27028" y="161925"/>
                  <a:pt x="21313" y="159067"/>
                </a:cubicBezTo>
                <a:cubicBezTo>
                  <a:pt x="13693" y="156210"/>
                  <a:pt x="7025" y="151447"/>
                  <a:pt x="3215" y="145732"/>
                </a:cubicBezTo>
                <a:cubicBezTo>
                  <a:pt x="358" y="141922"/>
                  <a:pt x="-595" y="139065"/>
                  <a:pt x="358" y="137160"/>
                </a:cubicBezTo>
                <a:cubicBezTo>
                  <a:pt x="358" y="136207"/>
                  <a:pt x="358" y="136207"/>
                  <a:pt x="1310" y="135255"/>
                </a:cubicBezTo>
                <a:lnTo>
                  <a:pt x="56555"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086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48015"/>
            <a:ext cx="10058400" cy="1089345"/>
          </a:xfrm>
        </p:spPr>
        <p:txBody>
          <a:bodyPr>
            <a:normAutofit/>
          </a:bodyPr>
          <a:lstStyle/>
          <a:p>
            <a:r>
              <a:rPr lang="en-US" sz="3700"/>
              <a:t>Technical Enhancements for Exploration</a:t>
            </a:r>
            <a:br>
              <a:rPr lang="en-US" sz="3700"/>
            </a:br>
            <a:r>
              <a:rPr lang="en-US" sz="3200"/>
              <a:t>Hands-on Micro Learning with Instruqt </a:t>
            </a:r>
            <a:endParaRPr lang="en-US" sz="3700" dirty="0"/>
          </a:p>
        </p:txBody>
      </p:sp>
      <p:sp>
        <p:nvSpPr>
          <p:cNvPr id="3" name="Content Placeholder 2"/>
          <p:cNvSpPr>
            <a:spLocks noGrp="1"/>
          </p:cNvSpPr>
          <p:nvPr>
            <p:ph idx="1"/>
          </p:nvPr>
        </p:nvSpPr>
        <p:spPr>
          <a:xfrm>
            <a:off x="1097279" y="1845734"/>
            <a:ext cx="10417387" cy="4023360"/>
          </a:xfrm>
        </p:spPr>
        <p:txBody>
          <a:bodyPr>
            <a:normAutofit fontScale="85000" lnSpcReduction="10000"/>
          </a:bodyPr>
          <a:lstStyle/>
          <a:p>
            <a:pPr marL="0" indent="0">
              <a:buNone/>
            </a:pPr>
            <a:r>
              <a:rPr lang="en-US" sz="2100" b="1" dirty="0"/>
              <a:t>Aqua Challenges</a:t>
            </a:r>
          </a:p>
          <a:p>
            <a:pPr>
              <a:buFont typeface="Wingdings" panose="05000000000000000000" pitchFamily="2" charset="2"/>
              <a:buChar char="q"/>
            </a:pPr>
            <a:r>
              <a:rPr lang="en-US" sz="1600" dirty="0">
                <a:solidFill>
                  <a:schemeClr val="tx1"/>
                </a:solidFill>
                <a:latin typeface="libre-franklin"/>
              </a:rPr>
              <a:t>  Onboarding Customers - they want and  need more hands-on micro training opportunities? </a:t>
            </a:r>
          </a:p>
          <a:p>
            <a:pPr>
              <a:buFont typeface="Wingdings" panose="05000000000000000000" pitchFamily="2" charset="2"/>
              <a:buChar char="q"/>
            </a:pPr>
            <a:r>
              <a:rPr lang="en-US" sz="1600" dirty="0">
                <a:solidFill>
                  <a:schemeClr val="tx1"/>
                </a:solidFill>
                <a:latin typeface="libre-franklin"/>
              </a:rPr>
              <a:t>  CRM Technical Skill building - Customer Success managers need to strengthen their technical skills in small bite size consumable chunks.</a:t>
            </a:r>
          </a:p>
          <a:p>
            <a:pPr>
              <a:buFont typeface="Wingdings" panose="05000000000000000000" pitchFamily="2" charset="2"/>
              <a:buChar char="q"/>
            </a:pPr>
            <a:r>
              <a:rPr lang="en-US" sz="1600" dirty="0">
                <a:solidFill>
                  <a:schemeClr val="tx1"/>
                </a:solidFill>
                <a:latin typeface="libre-franklin"/>
              </a:rPr>
              <a:t>  Lab Overhead and delays-  Dependent on IT for complex lab processes and overhead,  not scalable.</a:t>
            </a:r>
          </a:p>
          <a:p>
            <a:pPr>
              <a:buFont typeface="Wingdings" panose="05000000000000000000" pitchFamily="2" charset="2"/>
              <a:buChar char="q"/>
            </a:pPr>
            <a:r>
              <a:rPr lang="en-US" sz="1600" dirty="0">
                <a:solidFill>
                  <a:schemeClr val="tx1"/>
                </a:solidFill>
                <a:latin typeface="libre-franklin"/>
              </a:rPr>
              <a:t>  Creating custom-made labs for workshops problematic.  Customer sandboxes, and large-scale h</a:t>
            </a:r>
            <a:r>
              <a:rPr lang="en-US" sz="1600" b="0" i="0" dirty="0">
                <a:solidFill>
                  <a:schemeClr val="tx1"/>
                </a:solidFill>
                <a:effectLst/>
                <a:latin typeface="libre-franklin"/>
              </a:rPr>
              <a:t>ands-on tech conferences too difficult to setup.</a:t>
            </a:r>
          </a:p>
          <a:p>
            <a:pPr marL="0" indent="0">
              <a:buNone/>
            </a:pPr>
            <a:r>
              <a:rPr lang="en-US" b="1" dirty="0"/>
              <a:t>Solution - Instruqt Cloud lab Provider (Integration with SkillJar!)</a:t>
            </a:r>
          </a:p>
          <a:p>
            <a:pPr>
              <a:buFont typeface="Wingdings" panose="05000000000000000000" pitchFamily="2" charset="2"/>
              <a:buChar char="ü"/>
            </a:pPr>
            <a:r>
              <a:rPr lang="en-US" dirty="0"/>
              <a:t>  Significantly reduce lab overhead, delays, and complexity</a:t>
            </a:r>
          </a:p>
          <a:p>
            <a:pPr>
              <a:buFont typeface="Wingdings" panose="05000000000000000000" pitchFamily="2" charset="2"/>
              <a:buChar char="ü"/>
            </a:pPr>
            <a:r>
              <a:rPr lang="en-US" dirty="0"/>
              <a:t>  </a:t>
            </a:r>
            <a:r>
              <a:rPr lang="en-US" b="0" i="0" dirty="0">
                <a:effectLst/>
                <a:latin typeface="libre-franklin"/>
              </a:rPr>
              <a:t>Personalized Customer Onboarding -  Accelerate time to value and speed implementation using hands-on interactive training on real-world scenarios</a:t>
            </a:r>
          </a:p>
          <a:p>
            <a:pPr>
              <a:buFont typeface="Wingdings" panose="05000000000000000000" pitchFamily="2" charset="2"/>
              <a:buChar char="ü"/>
            </a:pPr>
            <a:r>
              <a:rPr lang="en-US" dirty="0">
                <a:latin typeface="libre-franklin"/>
              </a:rPr>
              <a:t>  </a:t>
            </a:r>
            <a:r>
              <a:rPr lang="en-US" b="0" i="0" dirty="0">
                <a:effectLst/>
                <a:latin typeface="libre-franklin"/>
              </a:rPr>
              <a:t>Guide Users Through New &amp; Underused Features</a:t>
            </a:r>
          </a:p>
          <a:p>
            <a:pPr>
              <a:buFont typeface="Wingdings" panose="05000000000000000000" pitchFamily="2" charset="2"/>
              <a:buChar char="ü"/>
            </a:pPr>
            <a:r>
              <a:rPr lang="en-US" dirty="0">
                <a:latin typeface="libre-franklin"/>
              </a:rPr>
              <a:t>  Customized  workshops for enterprise accounts and scalable for large events </a:t>
            </a:r>
            <a:endParaRPr lang="en-US" b="1" dirty="0"/>
          </a:p>
        </p:txBody>
      </p:sp>
    </p:spTree>
    <p:extLst>
      <p:ext uri="{BB962C8B-B14F-4D97-AF65-F5344CB8AC3E}">
        <p14:creationId xmlns:p14="http://schemas.microsoft.com/office/powerpoint/2010/main" val="19132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Optimizing Team Unity and Collaboration</a:t>
            </a:r>
            <a:br>
              <a:rPr lang="en-US" dirty="0"/>
            </a:br>
            <a:r>
              <a:rPr lang="en-US" sz="3100" dirty="0"/>
              <a:t>Transformational Leadership</a:t>
            </a:r>
            <a:br>
              <a:rPr lang="en-US" dirty="0"/>
            </a:br>
            <a:endParaRPr lang="en-US" dirty="0"/>
          </a:p>
        </p:txBody>
      </p:sp>
      <p:sp>
        <p:nvSpPr>
          <p:cNvPr id="3" name="Content Placeholder 2"/>
          <p:cNvSpPr>
            <a:spLocks noGrp="1"/>
          </p:cNvSpPr>
          <p:nvPr>
            <p:ph idx="1"/>
          </p:nvPr>
        </p:nvSpPr>
        <p:spPr>
          <a:xfrm>
            <a:off x="677334" y="1748590"/>
            <a:ext cx="8596668" cy="4062584"/>
          </a:xfrm>
        </p:spPr>
        <p:txBody>
          <a:bodyPr>
            <a:normAutofit/>
          </a:bodyPr>
          <a:lstStyle/>
          <a:p>
            <a:pPr fontAlgn="base"/>
            <a:r>
              <a:rPr lang="en-US" b="1" dirty="0"/>
              <a:t>Setting High Expectations, Support and Recognition</a:t>
            </a:r>
          </a:p>
          <a:p>
            <a:pPr lvl="1" fontAlgn="base"/>
            <a:r>
              <a:rPr lang="en-US" dirty="0"/>
              <a:t>Quarterly reviews, tying plan to bonus program, All Hands Quarterly Rewards , Yearly Star Awards</a:t>
            </a:r>
          </a:p>
          <a:p>
            <a:pPr fontAlgn="base"/>
            <a:r>
              <a:rPr lang="en-US" b="1" dirty="0"/>
              <a:t>Creating the Vision, encouragement and team building</a:t>
            </a:r>
          </a:p>
          <a:p>
            <a:pPr lvl="1" fontAlgn="base"/>
            <a:r>
              <a:rPr lang="en-US" dirty="0"/>
              <a:t>Aligning Business Plan to Company Initiatives – “Innovation, Customer Experience” represented in a journey illustration for team to keep on hand</a:t>
            </a:r>
          </a:p>
          <a:p>
            <a:pPr lvl="1" fontAlgn="base"/>
            <a:r>
              <a:rPr lang="en-US" dirty="0"/>
              <a:t>Quarterly management f2f meetings, reviewing progress, recognition and celebrating success</a:t>
            </a:r>
          </a:p>
          <a:p>
            <a:endParaRPr lang="en-US" sz="2000" dirty="0"/>
          </a:p>
          <a:p>
            <a:pPr lvl="1"/>
            <a:endParaRPr lang="en-US" dirty="0"/>
          </a:p>
          <a:p>
            <a:pPr marL="0" indent="0">
              <a:buNone/>
            </a:pPr>
            <a:endParaRPr lang="en-US" dirty="0"/>
          </a:p>
          <a:p>
            <a:pPr lvl="1"/>
            <a:endParaRPr lang="en-US" dirty="0"/>
          </a:p>
          <a:p>
            <a:endParaRPr lang="en-US" dirty="0"/>
          </a:p>
        </p:txBody>
      </p:sp>
      <p:pic>
        <p:nvPicPr>
          <p:cNvPr id="6" name="Picture 5"/>
          <p:cNvPicPr>
            <a:picLocks noChangeAspect="1"/>
          </p:cNvPicPr>
          <p:nvPr/>
        </p:nvPicPr>
        <p:blipFill>
          <a:blip r:embed="rId2"/>
          <a:stretch>
            <a:fillRect/>
          </a:stretch>
        </p:blipFill>
        <p:spPr>
          <a:xfrm>
            <a:off x="832317" y="6041362"/>
            <a:ext cx="1690688" cy="504132"/>
          </a:xfrm>
          <a:prstGeom prst="rect">
            <a:avLst/>
          </a:prstGeom>
        </p:spPr>
      </p:pic>
    </p:spTree>
    <p:extLst>
      <p:ext uri="{BB962C8B-B14F-4D97-AF65-F5344CB8AC3E}">
        <p14:creationId xmlns:p14="http://schemas.microsoft.com/office/powerpoint/2010/main" val="30241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the Education Strategy</a:t>
            </a:r>
            <a:br>
              <a:rPr lang="en-US" dirty="0"/>
            </a:br>
            <a:r>
              <a:rPr lang="en-US" sz="3200" dirty="0"/>
              <a:t>4 Phase Approach – Review Quarterly /Adjust Semiannually </a:t>
            </a:r>
            <a:endParaRPr lang="en-US" dirty="0"/>
          </a:p>
        </p:txBody>
      </p:sp>
      <p:grpSp>
        <p:nvGrpSpPr>
          <p:cNvPr id="64" name="Group 63">
            <a:extLst>
              <a:ext uri="{FF2B5EF4-FFF2-40B4-BE49-F238E27FC236}">
                <a16:creationId xmlns:a16="http://schemas.microsoft.com/office/drawing/2014/main" id="{1943EF7F-AAFE-2225-2C58-68AE6440BC9A}"/>
              </a:ext>
            </a:extLst>
          </p:cNvPr>
          <p:cNvGrpSpPr/>
          <p:nvPr/>
        </p:nvGrpSpPr>
        <p:grpSpPr>
          <a:xfrm>
            <a:off x="768167" y="1740335"/>
            <a:ext cx="10520083" cy="4351939"/>
            <a:chOff x="768167" y="1703391"/>
            <a:chExt cx="10520083" cy="4351939"/>
          </a:xfrm>
        </p:grpSpPr>
        <p:grpSp>
          <p:nvGrpSpPr>
            <p:cNvPr id="65" name="Group 64">
              <a:extLst>
                <a:ext uri="{FF2B5EF4-FFF2-40B4-BE49-F238E27FC236}">
                  <a16:creationId xmlns:a16="http://schemas.microsoft.com/office/drawing/2014/main" id="{099D9848-9A93-97BE-3F91-8C246FD4D809}"/>
                </a:ext>
              </a:extLst>
            </p:cNvPr>
            <p:cNvGrpSpPr/>
            <p:nvPr/>
          </p:nvGrpSpPr>
          <p:grpSpPr>
            <a:xfrm>
              <a:off x="903750" y="1703391"/>
              <a:ext cx="10384500" cy="4233624"/>
              <a:chOff x="903750" y="1570041"/>
              <a:chExt cx="10384500" cy="4233624"/>
            </a:xfrm>
          </p:grpSpPr>
          <p:sp>
            <p:nvSpPr>
              <p:cNvPr id="84" name="Rectangle 83">
                <a:extLst>
                  <a:ext uri="{FF2B5EF4-FFF2-40B4-BE49-F238E27FC236}">
                    <a16:creationId xmlns:a16="http://schemas.microsoft.com/office/drawing/2014/main" id="{50AF8A78-E88C-8EB0-CA6F-C7453EB98B19}"/>
                  </a:ext>
                </a:extLst>
              </p:cNvPr>
              <p:cNvSpPr/>
              <p:nvPr/>
            </p:nvSpPr>
            <p:spPr>
              <a:xfrm>
                <a:off x="903750" y="2226000"/>
                <a:ext cx="2168063" cy="3577665"/>
              </a:xfrm>
              <a:prstGeom prst="rect">
                <a:avLst/>
              </a:prstGeom>
              <a:gradFill>
                <a:gsLst>
                  <a:gs pos="0">
                    <a:sysClr val="window" lastClr="FFFFFF">
                      <a:lumMod val="95000"/>
                      <a:alpha val="0"/>
                    </a:sysClr>
                  </a:gs>
                  <a:gs pos="100000">
                    <a:sysClr val="window" lastClr="FFFFFF">
                      <a:lumMod val="95000"/>
                    </a:sysClr>
                  </a:gs>
                </a:gsLst>
                <a:lin ang="16200000" scaled="1"/>
              </a:gradFill>
              <a:ln w="1270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BB9EA1FC-DC63-3B2B-548A-1E0A95ACE656}"/>
                  </a:ext>
                </a:extLst>
              </p:cNvPr>
              <p:cNvSpPr/>
              <p:nvPr/>
            </p:nvSpPr>
            <p:spPr>
              <a:xfrm>
                <a:off x="3469411" y="2204905"/>
                <a:ext cx="2168063" cy="3386270"/>
              </a:xfrm>
              <a:prstGeom prst="rect">
                <a:avLst/>
              </a:prstGeom>
              <a:gradFill>
                <a:gsLst>
                  <a:gs pos="0">
                    <a:sysClr val="window" lastClr="FFFFFF">
                      <a:lumMod val="95000"/>
                      <a:alpha val="0"/>
                    </a:sysClr>
                  </a:gs>
                  <a:gs pos="100000">
                    <a:sysClr val="window" lastClr="FFFFFF">
                      <a:lumMod val="95000"/>
                    </a:sysClr>
                  </a:gs>
                </a:gsLst>
                <a:lin ang="16200000" scaled="1"/>
              </a:gradFill>
              <a:ln w="1270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CFDC69F9-4181-FCE0-F06A-DA3E7A1CE7DF}"/>
                  </a:ext>
                </a:extLst>
              </p:cNvPr>
              <p:cNvSpPr/>
              <p:nvPr/>
            </p:nvSpPr>
            <p:spPr>
              <a:xfrm>
                <a:off x="6081793" y="2204905"/>
                <a:ext cx="2168063" cy="3549298"/>
              </a:xfrm>
              <a:prstGeom prst="rect">
                <a:avLst/>
              </a:prstGeom>
              <a:gradFill>
                <a:gsLst>
                  <a:gs pos="0">
                    <a:sysClr val="window" lastClr="FFFFFF">
                      <a:lumMod val="95000"/>
                      <a:alpha val="0"/>
                    </a:sysClr>
                  </a:gs>
                  <a:gs pos="100000">
                    <a:sysClr val="window" lastClr="FFFFFF">
                      <a:lumMod val="95000"/>
                    </a:sysClr>
                  </a:gs>
                </a:gsLst>
                <a:lin ang="16200000" scaled="1"/>
              </a:gradFill>
              <a:ln w="1270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B6556A3E-FB10-6B75-4450-836F5254AD3D}"/>
                  </a:ext>
                </a:extLst>
              </p:cNvPr>
              <p:cNvSpPr/>
              <p:nvPr/>
            </p:nvSpPr>
            <p:spPr>
              <a:xfrm>
                <a:off x="8600734" y="2204905"/>
                <a:ext cx="2168063" cy="3386270"/>
              </a:xfrm>
              <a:prstGeom prst="rect">
                <a:avLst/>
              </a:prstGeom>
              <a:gradFill>
                <a:gsLst>
                  <a:gs pos="0">
                    <a:sysClr val="window" lastClr="FFFFFF">
                      <a:lumMod val="95000"/>
                      <a:alpha val="0"/>
                    </a:sysClr>
                  </a:gs>
                  <a:gs pos="100000">
                    <a:sysClr val="window" lastClr="FFFFFF">
                      <a:lumMod val="95000"/>
                    </a:sysClr>
                  </a:gs>
                </a:gsLst>
                <a:lin ang="16200000" scaled="1"/>
              </a:gradFill>
              <a:ln w="12700" cap="flat" cmpd="sng" algn="ctr">
                <a:no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62BCAEF5-9CDA-C2DC-6704-41AE86768384}"/>
                  </a:ext>
                </a:extLst>
              </p:cNvPr>
              <p:cNvGrpSpPr/>
              <p:nvPr/>
            </p:nvGrpSpPr>
            <p:grpSpPr>
              <a:xfrm>
                <a:off x="903751" y="1570041"/>
                <a:ext cx="10384499" cy="798323"/>
                <a:chOff x="903751" y="1570041"/>
                <a:chExt cx="10384499" cy="798323"/>
              </a:xfrm>
            </p:grpSpPr>
            <p:grpSp>
              <p:nvGrpSpPr>
                <p:cNvPr id="91" name="Group 90">
                  <a:extLst>
                    <a:ext uri="{FF2B5EF4-FFF2-40B4-BE49-F238E27FC236}">
                      <a16:creationId xmlns:a16="http://schemas.microsoft.com/office/drawing/2014/main" id="{118B4B63-D8FA-6AA6-7459-0A1B049BE6E6}"/>
                    </a:ext>
                  </a:extLst>
                </p:cNvPr>
                <p:cNvGrpSpPr/>
                <p:nvPr/>
              </p:nvGrpSpPr>
              <p:grpSpPr>
                <a:xfrm>
                  <a:off x="8600734" y="1570041"/>
                  <a:ext cx="2687516" cy="798323"/>
                  <a:chOff x="8612640" y="1656969"/>
                  <a:chExt cx="2687516" cy="798323"/>
                </a:xfrm>
              </p:grpSpPr>
              <p:sp>
                <p:nvSpPr>
                  <p:cNvPr id="101" name="Arrow: Notched Right 100">
                    <a:extLst>
                      <a:ext uri="{FF2B5EF4-FFF2-40B4-BE49-F238E27FC236}">
                        <a16:creationId xmlns:a16="http://schemas.microsoft.com/office/drawing/2014/main" id="{CE872299-50FB-7202-E6E0-537D6E37DE70}"/>
                      </a:ext>
                    </a:extLst>
                  </p:cNvPr>
                  <p:cNvSpPr/>
                  <p:nvPr/>
                </p:nvSpPr>
                <p:spPr>
                  <a:xfrm>
                    <a:off x="8612640" y="1656969"/>
                    <a:ext cx="2687516" cy="798323"/>
                  </a:xfrm>
                  <a:prstGeom prst="notchedRightArrow">
                    <a:avLst>
                      <a:gd name="adj1" fmla="val 58345"/>
                      <a:gd name="adj2" fmla="val 64946"/>
                    </a:avLst>
                  </a:prstGeom>
                  <a:solidFill>
                    <a:srgbClr val="ED7D31"/>
                  </a:solidFill>
                  <a:ln w="12700" cap="flat" cmpd="sng" algn="ctr">
                    <a:solidFill>
                      <a:sysClr val="window" lastClr="FFFFFF"/>
                    </a:solidFill>
                    <a:prstDash val="solid"/>
                    <a:miter lim="800000"/>
                  </a:ln>
                  <a:effectLst>
                    <a:outerShdw blurRad="25400" dist="25400" algn="l" rotWithShape="0">
                      <a:prstClr val="black">
                        <a:alpha val="15000"/>
                      </a:prstClr>
                    </a:outerShdw>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EF208A2C-E699-D217-6644-C2D73B4528F9}"/>
                      </a:ext>
                    </a:extLst>
                  </p:cNvPr>
                  <p:cNvSpPr/>
                  <p:nvPr/>
                </p:nvSpPr>
                <p:spPr>
                  <a:xfrm>
                    <a:off x="8832348" y="1763743"/>
                    <a:ext cx="2372312" cy="58477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Socialization and Deployment </a:t>
                    </a:r>
                  </a:p>
                </p:txBody>
              </p:sp>
            </p:grpSp>
            <p:grpSp>
              <p:nvGrpSpPr>
                <p:cNvPr id="92" name="Group 91">
                  <a:extLst>
                    <a:ext uri="{FF2B5EF4-FFF2-40B4-BE49-F238E27FC236}">
                      <a16:creationId xmlns:a16="http://schemas.microsoft.com/office/drawing/2014/main" id="{C35438C4-1644-403F-D935-16687C6C6A52}"/>
                    </a:ext>
                  </a:extLst>
                </p:cNvPr>
                <p:cNvGrpSpPr/>
                <p:nvPr/>
              </p:nvGrpSpPr>
              <p:grpSpPr>
                <a:xfrm>
                  <a:off x="6035073" y="1570041"/>
                  <a:ext cx="2687516" cy="798323"/>
                  <a:chOff x="6046979" y="1656969"/>
                  <a:chExt cx="2687516" cy="798323"/>
                </a:xfrm>
              </p:grpSpPr>
              <p:sp>
                <p:nvSpPr>
                  <p:cNvPr id="99" name="Arrow: Notched Right 98">
                    <a:extLst>
                      <a:ext uri="{FF2B5EF4-FFF2-40B4-BE49-F238E27FC236}">
                        <a16:creationId xmlns:a16="http://schemas.microsoft.com/office/drawing/2014/main" id="{01774DD6-6E98-C28E-2282-E56D0F539962}"/>
                      </a:ext>
                    </a:extLst>
                  </p:cNvPr>
                  <p:cNvSpPr/>
                  <p:nvPr/>
                </p:nvSpPr>
                <p:spPr>
                  <a:xfrm>
                    <a:off x="6046979" y="1656969"/>
                    <a:ext cx="2687516" cy="798323"/>
                  </a:xfrm>
                  <a:prstGeom prst="notchedRightArrow">
                    <a:avLst>
                      <a:gd name="adj1" fmla="val 58345"/>
                      <a:gd name="adj2" fmla="val 64946"/>
                    </a:avLst>
                  </a:prstGeom>
                  <a:solidFill>
                    <a:srgbClr val="ED7D31"/>
                  </a:solidFill>
                  <a:ln w="12700" cap="flat" cmpd="sng" algn="ctr">
                    <a:solidFill>
                      <a:sysClr val="window" lastClr="FFFFFF"/>
                    </a:solidFill>
                    <a:prstDash val="solid"/>
                    <a:miter lim="800000"/>
                  </a:ln>
                  <a:effectLst>
                    <a:outerShdw blurRad="25400" dist="25400" algn="l" rotWithShape="0">
                      <a:prstClr val="black">
                        <a:alpha val="15000"/>
                      </a:prstClr>
                    </a:outerShdw>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65E3031-B049-A058-2911-C6A03270BE01}"/>
                      </a:ext>
                    </a:extLst>
                  </p:cNvPr>
                  <p:cNvSpPr/>
                  <p:nvPr/>
                </p:nvSpPr>
                <p:spPr>
                  <a:xfrm>
                    <a:off x="6554616" y="1886853"/>
                    <a:ext cx="1672253" cy="338554"/>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Building the Plan </a:t>
                    </a:r>
                  </a:p>
                </p:txBody>
              </p:sp>
            </p:grpSp>
            <p:grpSp>
              <p:nvGrpSpPr>
                <p:cNvPr id="93" name="Group 92">
                  <a:extLst>
                    <a:ext uri="{FF2B5EF4-FFF2-40B4-BE49-F238E27FC236}">
                      <a16:creationId xmlns:a16="http://schemas.microsoft.com/office/drawing/2014/main" id="{D5C1E130-D425-410D-1661-98672B03EFDA}"/>
                    </a:ext>
                  </a:extLst>
                </p:cNvPr>
                <p:cNvGrpSpPr/>
                <p:nvPr/>
              </p:nvGrpSpPr>
              <p:grpSpPr>
                <a:xfrm>
                  <a:off x="3469412" y="1570041"/>
                  <a:ext cx="2687516" cy="798323"/>
                  <a:chOff x="3481318" y="1656969"/>
                  <a:chExt cx="2687516" cy="798323"/>
                </a:xfrm>
              </p:grpSpPr>
              <p:sp>
                <p:nvSpPr>
                  <p:cNvPr id="97" name="Arrow: Notched Right 96">
                    <a:extLst>
                      <a:ext uri="{FF2B5EF4-FFF2-40B4-BE49-F238E27FC236}">
                        <a16:creationId xmlns:a16="http://schemas.microsoft.com/office/drawing/2014/main" id="{9FDD370E-AF2E-47A9-2FE7-E779E1398226}"/>
                      </a:ext>
                    </a:extLst>
                  </p:cNvPr>
                  <p:cNvSpPr/>
                  <p:nvPr/>
                </p:nvSpPr>
                <p:spPr>
                  <a:xfrm>
                    <a:off x="3481318" y="1656969"/>
                    <a:ext cx="2687516" cy="798323"/>
                  </a:xfrm>
                  <a:prstGeom prst="notchedRightArrow">
                    <a:avLst>
                      <a:gd name="adj1" fmla="val 58345"/>
                      <a:gd name="adj2" fmla="val 64946"/>
                    </a:avLst>
                  </a:prstGeom>
                  <a:solidFill>
                    <a:srgbClr val="ED7D31"/>
                  </a:solidFill>
                  <a:ln w="12700" cap="flat" cmpd="sng" algn="ctr">
                    <a:solidFill>
                      <a:sysClr val="window" lastClr="FFFFFF"/>
                    </a:solidFill>
                    <a:prstDash val="solid"/>
                    <a:miter lim="800000"/>
                  </a:ln>
                  <a:effectLst>
                    <a:outerShdw blurRad="25400" dist="25400" algn="l" rotWithShape="0">
                      <a:prstClr val="black">
                        <a:alpha val="15000"/>
                      </a:prstClr>
                    </a:outerShdw>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F8E23D3A-D28C-2132-3670-8CC202B25561}"/>
                      </a:ext>
                    </a:extLst>
                  </p:cNvPr>
                  <p:cNvSpPr/>
                  <p:nvPr/>
                </p:nvSpPr>
                <p:spPr>
                  <a:xfrm>
                    <a:off x="3791784" y="1886853"/>
                    <a:ext cx="2066592" cy="338554"/>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cs typeface="Arial" panose="020B0604020202020204" pitchFamily="34" charset="0"/>
                      </a:rPr>
                      <a:t>Analysis &amp; Evaluation </a:t>
                    </a:r>
                  </a:p>
                </p:txBody>
              </p:sp>
            </p:grpSp>
            <p:grpSp>
              <p:nvGrpSpPr>
                <p:cNvPr id="94" name="Group 93">
                  <a:extLst>
                    <a:ext uri="{FF2B5EF4-FFF2-40B4-BE49-F238E27FC236}">
                      <a16:creationId xmlns:a16="http://schemas.microsoft.com/office/drawing/2014/main" id="{984F3CA5-71D3-1822-27B8-2B4EAB43C67D}"/>
                    </a:ext>
                  </a:extLst>
                </p:cNvPr>
                <p:cNvGrpSpPr/>
                <p:nvPr/>
              </p:nvGrpSpPr>
              <p:grpSpPr>
                <a:xfrm>
                  <a:off x="903751" y="1570041"/>
                  <a:ext cx="2687516" cy="798323"/>
                  <a:chOff x="915657" y="1656969"/>
                  <a:chExt cx="2687516" cy="798323"/>
                </a:xfrm>
              </p:grpSpPr>
              <p:sp>
                <p:nvSpPr>
                  <p:cNvPr id="95" name="Arrow: Notched Right 94">
                    <a:extLst>
                      <a:ext uri="{FF2B5EF4-FFF2-40B4-BE49-F238E27FC236}">
                        <a16:creationId xmlns:a16="http://schemas.microsoft.com/office/drawing/2014/main" id="{DCB0E680-FAFE-41D7-8665-7E3507BB70B2}"/>
                      </a:ext>
                    </a:extLst>
                  </p:cNvPr>
                  <p:cNvSpPr/>
                  <p:nvPr/>
                </p:nvSpPr>
                <p:spPr>
                  <a:xfrm>
                    <a:off x="915657" y="1656969"/>
                    <a:ext cx="2687516" cy="798323"/>
                  </a:xfrm>
                  <a:prstGeom prst="notchedRightArrow">
                    <a:avLst>
                      <a:gd name="adj1" fmla="val 58345"/>
                      <a:gd name="adj2" fmla="val 64946"/>
                    </a:avLst>
                  </a:prstGeom>
                  <a:solidFill>
                    <a:srgbClr val="ED7D31"/>
                  </a:solidFill>
                  <a:ln w="12700" cap="flat" cmpd="sng" algn="ctr">
                    <a:solidFill>
                      <a:sysClr val="window" lastClr="FFFFFF"/>
                    </a:solidFill>
                    <a:prstDash val="solid"/>
                    <a:miter lim="800000"/>
                  </a:ln>
                  <a:effectLst>
                    <a:outerShdw blurRad="25400" dist="25400" algn="l" rotWithShape="0">
                      <a:prstClr val="black">
                        <a:alpha val="15000"/>
                      </a:prstClr>
                    </a:outerShdw>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3552E46-9BF3-F81B-E103-05D884B25DDA}"/>
                      </a:ext>
                    </a:extLst>
                  </p:cNvPr>
                  <p:cNvSpPr/>
                  <p:nvPr/>
                </p:nvSpPr>
                <p:spPr>
                  <a:xfrm>
                    <a:off x="1517869" y="1886853"/>
                    <a:ext cx="1483099" cy="338554"/>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Data Collection</a:t>
                    </a:r>
                  </a:p>
                </p:txBody>
              </p:sp>
            </p:grpSp>
          </p:grpSp>
        </p:grpSp>
        <p:grpSp>
          <p:nvGrpSpPr>
            <p:cNvPr id="66" name="Group 65">
              <a:extLst>
                <a:ext uri="{FF2B5EF4-FFF2-40B4-BE49-F238E27FC236}">
                  <a16:creationId xmlns:a16="http://schemas.microsoft.com/office/drawing/2014/main" id="{F79CFE02-7E3D-9874-5467-8796E4C29DEA}"/>
                </a:ext>
              </a:extLst>
            </p:cNvPr>
            <p:cNvGrpSpPr/>
            <p:nvPr/>
          </p:nvGrpSpPr>
          <p:grpSpPr>
            <a:xfrm>
              <a:off x="1572682" y="2453585"/>
              <a:ext cx="8466144" cy="634738"/>
              <a:chOff x="1572682" y="2398169"/>
              <a:chExt cx="8466144" cy="634738"/>
            </a:xfrm>
          </p:grpSpPr>
          <p:sp>
            <p:nvSpPr>
              <p:cNvPr id="82" name="Freeform: Shape 81">
                <a:extLst>
                  <a:ext uri="{FF2B5EF4-FFF2-40B4-BE49-F238E27FC236}">
                    <a16:creationId xmlns:a16="http://schemas.microsoft.com/office/drawing/2014/main" id="{81FB44DE-92C3-B678-E573-6DA33194B9DF}"/>
                  </a:ext>
                </a:extLst>
              </p:cNvPr>
              <p:cNvSpPr/>
              <p:nvPr/>
            </p:nvSpPr>
            <p:spPr>
              <a:xfrm>
                <a:off x="1572682" y="2398169"/>
                <a:ext cx="634738" cy="634738"/>
              </a:xfrm>
              <a:custGeom>
                <a:avLst/>
                <a:gdLst>
                  <a:gd name="connsiteX0" fmla="*/ 178521 w 634738"/>
                  <a:gd name="connsiteY0" fmla="*/ 458531 h 634738"/>
                  <a:gd name="connsiteX1" fmla="*/ 197034 w 634738"/>
                  <a:gd name="connsiteY1" fmla="*/ 465474 h 634738"/>
                  <a:gd name="connsiteX2" fmla="*/ 197034 w 634738"/>
                  <a:gd name="connsiteY2" fmla="*/ 474730 h 634738"/>
                  <a:gd name="connsiteX3" fmla="*/ 193067 w 634738"/>
                  <a:gd name="connsiteY3" fmla="*/ 476053 h 634738"/>
                  <a:gd name="connsiteX4" fmla="*/ 187777 w 634738"/>
                  <a:gd name="connsiteY4" fmla="*/ 474730 h 634738"/>
                  <a:gd name="connsiteX5" fmla="*/ 169264 w 634738"/>
                  <a:gd name="connsiteY5" fmla="*/ 474730 h 634738"/>
                  <a:gd name="connsiteX6" fmla="*/ 160008 w 634738"/>
                  <a:gd name="connsiteY6" fmla="*/ 474730 h 634738"/>
                  <a:gd name="connsiteX7" fmla="*/ 160008 w 634738"/>
                  <a:gd name="connsiteY7" fmla="*/ 465474 h 634738"/>
                  <a:gd name="connsiteX8" fmla="*/ 178521 w 634738"/>
                  <a:gd name="connsiteY8" fmla="*/ 458531 h 634738"/>
                  <a:gd name="connsiteX9" fmla="*/ 370265 w 634738"/>
                  <a:gd name="connsiteY9" fmla="*/ 449606 h 634738"/>
                  <a:gd name="connsiteX10" fmla="*/ 449608 w 634738"/>
                  <a:gd name="connsiteY10" fmla="*/ 449606 h 634738"/>
                  <a:gd name="connsiteX11" fmla="*/ 456219 w 634738"/>
                  <a:gd name="connsiteY11" fmla="*/ 456219 h 634738"/>
                  <a:gd name="connsiteX12" fmla="*/ 449608 w 634738"/>
                  <a:gd name="connsiteY12" fmla="*/ 462830 h 634738"/>
                  <a:gd name="connsiteX13" fmla="*/ 370265 w 634738"/>
                  <a:gd name="connsiteY13" fmla="*/ 462830 h 634738"/>
                  <a:gd name="connsiteX14" fmla="*/ 363652 w 634738"/>
                  <a:gd name="connsiteY14" fmla="*/ 456219 h 634738"/>
                  <a:gd name="connsiteX15" fmla="*/ 370265 w 634738"/>
                  <a:gd name="connsiteY15" fmla="*/ 449606 h 634738"/>
                  <a:gd name="connsiteX16" fmla="*/ 195712 w 634738"/>
                  <a:gd name="connsiteY16" fmla="*/ 429771 h 634738"/>
                  <a:gd name="connsiteX17" fmla="*/ 202323 w 634738"/>
                  <a:gd name="connsiteY17" fmla="*/ 436384 h 634738"/>
                  <a:gd name="connsiteX18" fmla="*/ 195712 w 634738"/>
                  <a:gd name="connsiteY18" fmla="*/ 442995 h 634738"/>
                  <a:gd name="connsiteX19" fmla="*/ 189099 w 634738"/>
                  <a:gd name="connsiteY19" fmla="*/ 436384 h 634738"/>
                  <a:gd name="connsiteX20" fmla="*/ 195712 w 634738"/>
                  <a:gd name="connsiteY20" fmla="*/ 429771 h 634738"/>
                  <a:gd name="connsiteX21" fmla="*/ 162653 w 634738"/>
                  <a:gd name="connsiteY21" fmla="*/ 429771 h 634738"/>
                  <a:gd name="connsiteX22" fmla="*/ 169264 w 634738"/>
                  <a:gd name="connsiteY22" fmla="*/ 436384 h 634738"/>
                  <a:gd name="connsiteX23" fmla="*/ 162653 w 634738"/>
                  <a:gd name="connsiteY23" fmla="*/ 442995 h 634738"/>
                  <a:gd name="connsiteX24" fmla="*/ 156040 w 634738"/>
                  <a:gd name="connsiteY24" fmla="*/ 436384 h 634738"/>
                  <a:gd name="connsiteX25" fmla="*/ 162653 w 634738"/>
                  <a:gd name="connsiteY25" fmla="*/ 429771 h 634738"/>
                  <a:gd name="connsiteX26" fmla="*/ 271087 w 634738"/>
                  <a:gd name="connsiteY26" fmla="*/ 423160 h 634738"/>
                  <a:gd name="connsiteX27" fmla="*/ 271087 w 634738"/>
                  <a:gd name="connsiteY27" fmla="*/ 476055 h 634738"/>
                  <a:gd name="connsiteX28" fmla="*/ 323982 w 634738"/>
                  <a:gd name="connsiteY28" fmla="*/ 476055 h 634738"/>
                  <a:gd name="connsiteX29" fmla="*/ 323982 w 634738"/>
                  <a:gd name="connsiteY29" fmla="*/ 423160 h 634738"/>
                  <a:gd name="connsiteX30" fmla="*/ 370265 w 634738"/>
                  <a:gd name="connsiteY30" fmla="*/ 423158 h 634738"/>
                  <a:gd name="connsiteX31" fmla="*/ 489278 w 634738"/>
                  <a:gd name="connsiteY31" fmla="*/ 423158 h 634738"/>
                  <a:gd name="connsiteX32" fmla="*/ 495889 w 634738"/>
                  <a:gd name="connsiteY32" fmla="*/ 429771 h 634738"/>
                  <a:gd name="connsiteX33" fmla="*/ 489278 w 634738"/>
                  <a:gd name="connsiteY33" fmla="*/ 436382 h 634738"/>
                  <a:gd name="connsiteX34" fmla="*/ 370265 w 634738"/>
                  <a:gd name="connsiteY34" fmla="*/ 436382 h 634738"/>
                  <a:gd name="connsiteX35" fmla="*/ 363652 w 634738"/>
                  <a:gd name="connsiteY35" fmla="*/ 429771 h 634738"/>
                  <a:gd name="connsiteX36" fmla="*/ 370265 w 634738"/>
                  <a:gd name="connsiteY36" fmla="*/ 423158 h 634738"/>
                  <a:gd name="connsiteX37" fmla="*/ 264476 w 634738"/>
                  <a:gd name="connsiteY37" fmla="*/ 409936 h 634738"/>
                  <a:gd name="connsiteX38" fmla="*/ 330595 w 634738"/>
                  <a:gd name="connsiteY38" fmla="*/ 409936 h 634738"/>
                  <a:gd name="connsiteX39" fmla="*/ 337206 w 634738"/>
                  <a:gd name="connsiteY39" fmla="*/ 416549 h 634738"/>
                  <a:gd name="connsiteX40" fmla="*/ 337206 w 634738"/>
                  <a:gd name="connsiteY40" fmla="*/ 482668 h 634738"/>
                  <a:gd name="connsiteX41" fmla="*/ 330595 w 634738"/>
                  <a:gd name="connsiteY41" fmla="*/ 489279 h 634738"/>
                  <a:gd name="connsiteX42" fmla="*/ 264476 w 634738"/>
                  <a:gd name="connsiteY42" fmla="*/ 489279 h 634738"/>
                  <a:gd name="connsiteX43" fmla="*/ 257863 w 634738"/>
                  <a:gd name="connsiteY43" fmla="*/ 482668 h 634738"/>
                  <a:gd name="connsiteX44" fmla="*/ 257863 w 634738"/>
                  <a:gd name="connsiteY44" fmla="*/ 416549 h 634738"/>
                  <a:gd name="connsiteX45" fmla="*/ 264476 w 634738"/>
                  <a:gd name="connsiteY45" fmla="*/ 409936 h 634738"/>
                  <a:gd name="connsiteX46" fmla="*/ 178521 w 634738"/>
                  <a:gd name="connsiteY46" fmla="*/ 409936 h 634738"/>
                  <a:gd name="connsiteX47" fmla="*/ 138850 w 634738"/>
                  <a:gd name="connsiteY47" fmla="*/ 449607 h 634738"/>
                  <a:gd name="connsiteX48" fmla="*/ 178521 w 634738"/>
                  <a:gd name="connsiteY48" fmla="*/ 489278 h 634738"/>
                  <a:gd name="connsiteX49" fmla="*/ 218192 w 634738"/>
                  <a:gd name="connsiteY49" fmla="*/ 449607 h 634738"/>
                  <a:gd name="connsiteX50" fmla="*/ 178521 w 634738"/>
                  <a:gd name="connsiteY50" fmla="*/ 409936 h 634738"/>
                  <a:gd name="connsiteX51" fmla="*/ 178521 w 634738"/>
                  <a:gd name="connsiteY51" fmla="*/ 396712 h 634738"/>
                  <a:gd name="connsiteX52" fmla="*/ 231415 w 634738"/>
                  <a:gd name="connsiteY52" fmla="*/ 449607 h 634738"/>
                  <a:gd name="connsiteX53" fmla="*/ 178521 w 634738"/>
                  <a:gd name="connsiteY53" fmla="*/ 502501 h 634738"/>
                  <a:gd name="connsiteX54" fmla="*/ 125626 w 634738"/>
                  <a:gd name="connsiteY54" fmla="*/ 449607 h 634738"/>
                  <a:gd name="connsiteX55" fmla="*/ 178521 w 634738"/>
                  <a:gd name="connsiteY55" fmla="*/ 396712 h 634738"/>
                  <a:gd name="connsiteX56" fmla="*/ 165298 w 634738"/>
                  <a:gd name="connsiteY56" fmla="*/ 323982 h 634738"/>
                  <a:gd name="connsiteX57" fmla="*/ 193067 w 634738"/>
                  <a:gd name="connsiteY57" fmla="*/ 323982 h 634738"/>
                  <a:gd name="connsiteX58" fmla="*/ 199679 w 634738"/>
                  <a:gd name="connsiteY58" fmla="*/ 330595 h 634738"/>
                  <a:gd name="connsiteX59" fmla="*/ 193067 w 634738"/>
                  <a:gd name="connsiteY59" fmla="*/ 337206 h 634738"/>
                  <a:gd name="connsiteX60" fmla="*/ 165298 w 634738"/>
                  <a:gd name="connsiteY60" fmla="*/ 337206 h 634738"/>
                  <a:gd name="connsiteX61" fmla="*/ 158685 w 634738"/>
                  <a:gd name="connsiteY61" fmla="*/ 330595 h 634738"/>
                  <a:gd name="connsiteX62" fmla="*/ 165298 w 634738"/>
                  <a:gd name="connsiteY62" fmla="*/ 323982 h 634738"/>
                  <a:gd name="connsiteX63" fmla="*/ 370265 w 634738"/>
                  <a:gd name="connsiteY63" fmla="*/ 317369 h 634738"/>
                  <a:gd name="connsiteX64" fmla="*/ 449608 w 634738"/>
                  <a:gd name="connsiteY64" fmla="*/ 317369 h 634738"/>
                  <a:gd name="connsiteX65" fmla="*/ 456219 w 634738"/>
                  <a:gd name="connsiteY65" fmla="*/ 323982 h 634738"/>
                  <a:gd name="connsiteX66" fmla="*/ 449608 w 634738"/>
                  <a:gd name="connsiteY66" fmla="*/ 330593 h 634738"/>
                  <a:gd name="connsiteX67" fmla="*/ 370265 w 634738"/>
                  <a:gd name="connsiteY67" fmla="*/ 330593 h 634738"/>
                  <a:gd name="connsiteX68" fmla="*/ 363652 w 634738"/>
                  <a:gd name="connsiteY68" fmla="*/ 323982 h 634738"/>
                  <a:gd name="connsiteX69" fmla="*/ 370265 w 634738"/>
                  <a:gd name="connsiteY69" fmla="*/ 317369 h 634738"/>
                  <a:gd name="connsiteX70" fmla="*/ 195712 w 634738"/>
                  <a:gd name="connsiteY70" fmla="*/ 297534 h 634738"/>
                  <a:gd name="connsiteX71" fmla="*/ 202323 w 634738"/>
                  <a:gd name="connsiteY71" fmla="*/ 304147 h 634738"/>
                  <a:gd name="connsiteX72" fmla="*/ 195712 w 634738"/>
                  <a:gd name="connsiteY72" fmla="*/ 310758 h 634738"/>
                  <a:gd name="connsiteX73" fmla="*/ 189099 w 634738"/>
                  <a:gd name="connsiteY73" fmla="*/ 304147 h 634738"/>
                  <a:gd name="connsiteX74" fmla="*/ 195712 w 634738"/>
                  <a:gd name="connsiteY74" fmla="*/ 297534 h 634738"/>
                  <a:gd name="connsiteX75" fmla="*/ 162653 w 634738"/>
                  <a:gd name="connsiteY75" fmla="*/ 297534 h 634738"/>
                  <a:gd name="connsiteX76" fmla="*/ 169264 w 634738"/>
                  <a:gd name="connsiteY76" fmla="*/ 304147 h 634738"/>
                  <a:gd name="connsiteX77" fmla="*/ 162653 w 634738"/>
                  <a:gd name="connsiteY77" fmla="*/ 310758 h 634738"/>
                  <a:gd name="connsiteX78" fmla="*/ 156040 w 634738"/>
                  <a:gd name="connsiteY78" fmla="*/ 304147 h 634738"/>
                  <a:gd name="connsiteX79" fmla="*/ 162653 w 634738"/>
                  <a:gd name="connsiteY79" fmla="*/ 297534 h 634738"/>
                  <a:gd name="connsiteX80" fmla="*/ 271087 w 634738"/>
                  <a:gd name="connsiteY80" fmla="*/ 290922 h 634738"/>
                  <a:gd name="connsiteX81" fmla="*/ 271087 w 634738"/>
                  <a:gd name="connsiteY81" fmla="*/ 343817 h 634738"/>
                  <a:gd name="connsiteX82" fmla="*/ 323982 w 634738"/>
                  <a:gd name="connsiteY82" fmla="*/ 343817 h 634738"/>
                  <a:gd name="connsiteX83" fmla="*/ 323982 w 634738"/>
                  <a:gd name="connsiteY83" fmla="*/ 290922 h 634738"/>
                  <a:gd name="connsiteX84" fmla="*/ 370265 w 634738"/>
                  <a:gd name="connsiteY84" fmla="*/ 290921 h 634738"/>
                  <a:gd name="connsiteX85" fmla="*/ 489278 w 634738"/>
                  <a:gd name="connsiteY85" fmla="*/ 290921 h 634738"/>
                  <a:gd name="connsiteX86" fmla="*/ 495889 w 634738"/>
                  <a:gd name="connsiteY86" fmla="*/ 297534 h 634738"/>
                  <a:gd name="connsiteX87" fmla="*/ 489278 w 634738"/>
                  <a:gd name="connsiteY87" fmla="*/ 304145 h 634738"/>
                  <a:gd name="connsiteX88" fmla="*/ 370265 w 634738"/>
                  <a:gd name="connsiteY88" fmla="*/ 304145 h 634738"/>
                  <a:gd name="connsiteX89" fmla="*/ 363652 w 634738"/>
                  <a:gd name="connsiteY89" fmla="*/ 297534 h 634738"/>
                  <a:gd name="connsiteX90" fmla="*/ 370265 w 634738"/>
                  <a:gd name="connsiteY90" fmla="*/ 290921 h 634738"/>
                  <a:gd name="connsiteX91" fmla="*/ 264476 w 634738"/>
                  <a:gd name="connsiteY91" fmla="*/ 277698 h 634738"/>
                  <a:gd name="connsiteX92" fmla="*/ 330595 w 634738"/>
                  <a:gd name="connsiteY92" fmla="*/ 277698 h 634738"/>
                  <a:gd name="connsiteX93" fmla="*/ 337206 w 634738"/>
                  <a:gd name="connsiteY93" fmla="*/ 284311 h 634738"/>
                  <a:gd name="connsiteX94" fmla="*/ 337206 w 634738"/>
                  <a:gd name="connsiteY94" fmla="*/ 350430 h 634738"/>
                  <a:gd name="connsiteX95" fmla="*/ 330595 w 634738"/>
                  <a:gd name="connsiteY95" fmla="*/ 357041 h 634738"/>
                  <a:gd name="connsiteX96" fmla="*/ 264476 w 634738"/>
                  <a:gd name="connsiteY96" fmla="*/ 357041 h 634738"/>
                  <a:gd name="connsiteX97" fmla="*/ 257863 w 634738"/>
                  <a:gd name="connsiteY97" fmla="*/ 350430 h 634738"/>
                  <a:gd name="connsiteX98" fmla="*/ 257863 w 634738"/>
                  <a:gd name="connsiteY98" fmla="*/ 284311 h 634738"/>
                  <a:gd name="connsiteX99" fmla="*/ 264476 w 634738"/>
                  <a:gd name="connsiteY99" fmla="*/ 277698 h 634738"/>
                  <a:gd name="connsiteX100" fmla="*/ 178521 w 634738"/>
                  <a:gd name="connsiteY100" fmla="*/ 277698 h 634738"/>
                  <a:gd name="connsiteX101" fmla="*/ 138850 w 634738"/>
                  <a:gd name="connsiteY101" fmla="*/ 317369 h 634738"/>
                  <a:gd name="connsiteX102" fmla="*/ 178521 w 634738"/>
                  <a:gd name="connsiteY102" fmla="*/ 357040 h 634738"/>
                  <a:gd name="connsiteX103" fmla="*/ 218192 w 634738"/>
                  <a:gd name="connsiteY103" fmla="*/ 317369 h 634738"/>
                  <a:gd name="connsiteX104" fmla="*/ 178521 w 634738"/>
                  <a:gd name="connsiteY104" fmla="*/ 277698 h 634738"/>
                  <a:gd name="connsiteX105" fmla="*/ 178521 w 634738"/>
                  <a:gd name="connsiteY105" fmla="*/ 264474 h 634738"/>
                  <a:gd name="connsiteX106" fmla="*/ 231415 w 634738"/>
                  <a:gd name="connsiteY106" fmla="*/ 317369 h 634738"/>
                  <a:gd name="connsiteX107" fmla="*/ 178521 w 634738"/>
                  <a:gd name="connsiteY107" fmla="*/ 370263 h 634738"/>
                  <a:gd name="connsiteX108" fmla="*/ 125626 w 634738"/>
                  <a:gd name="connsiteY108" fmla="*/ 317369 h 634738"/>
                  <a:gd name="connsiteX109" fmla="*/ 178521 w 634738"/>
                  <a:gd name="connsiteY109" fmla="*/ 264474 h 634738"/>
                  <a:gd name="connsiteX110" fmla="*/ 160008 w 634738"/>
                  <a:gd name="connsiteY110" fmla="*/ 194389 h 634738"/>
                  <a:gd name="connsiteX111" fmla="*/ 169264 w 634738"/>
                  <a:gd name="connsiteY111" fmla="*/ 194389 h 634738"/>
                  <a:gd name="connsiteX112" fmla="*/ 187777 w 634738"/>
                  <a:gd name="connsiteY112" fmla="*/ 194389 h 634738"/>
                  <a:gd name="connsiteX113" fmla="*/ 197034 w 634738"/>
                  <a:gd name="connsiteY113" fmla="*/ 194389 h 634738"/>
                  <a:gd name="connsiteX114" fmla="*/ 197034 w 634738"/>
                  <a:gd name="connsiteY114" fmla="*/ 203645 h 634738"/>
                  <a:gd name="connsiteX115" fmla="*/ 178521 w 634738"/>
                  <a:gd name="connsiteY115" fmla="*/ 211580 h 634738"/>
                  <a:gd name="connsiteX116" fmla="*/ 160008 w 634738"/>
                  <a:gd name="connsiteY116" fmla="*/ 203645 h 634738"/>
                  <a:gd name="connsiteX117" fmla="*/ 160008 w 634738"/>
                  <a:gd name="connsiteY117" fmla="*/ 194389 h 634738"/>
                  <a:gd name="connsiteX118" fmla="*/ 370265 w 634738"/>
                  <a:gd name="connsiteY118" fmla="*/ 185132 h 634738"/>
                  <a:gd name="connsiteX119" fmla="*/ 449608 w 634738"/>
                  <a:gd name="connsiteY119" fmla="*/ 185132 h 634738"/>
                  <a:gd name="connsiteX120" fmla="*/ 456219 w 634738"/>
                  <a:gd name="connsiteY120" fmla="*/ 191745 h 634738"/>
                  <a:gd name="connsiteX121" fmla="*/ 449608 w 634738"/>
                  <a:gd name="connsiteY121" fmla="*/ 198356 h 634738"/>
                  <a:gd name="connsiteX122" fmla="*/ 370265 w 634738"/>
                  <a:gd name="connsiteY122" fmla="*/ 198356 h 634738"/>
                  <a:gd name="connsiteX123" fmla="*/ 363652 w 634738"/>
                  <a:gd name="connsiteY123" fmla="*/ 191745 h 634738"/>
                  <a:gd name="connsiteX124" fmla="*/ 370265 w 634738"/>
                  <a:gd name="connsiteY124" fmla="*/ 185132 h 634738"/>
                  <a:gd name="connsiteX125" fmla="*/ 195712 w 634738"/>
                  <a:gd name="connsiteY125" fmla="*/ 165297 h 634738"/>
                  <a:gd name="connsiteX126" fmla="*/ 202323 w 634738"/>
                  <a:gd name="connsiteY126" fmla="*/ 171910 h 634738"/>
                  <a:gd name="connsiteX127" fmla="*/ 195712 w 634738"/>
                  <a:gd name="connsiteY127" fmla="*/ 178521 h 634738"/>
                  <a:gd name="connsiteX128" fmla="*/ 189099 w 634738"/>
                  <a:gd name="connsiteY128" fmla="*/ 171910 h 634738"/>
                  <a:gd name="connsiteX129" fmla="*/ 195712 w 634738"/>
                  <a:gd name="connsiteY129" fmla="*/ 165297 h 634738"/>
                  <a:gd name="connsiteX130" fmla="*/ 162653 w 634738"/>
                  <a:gd name="connsiteY130" fmla="*/ 165297 h 634738"/>
                  <a:gd name="connsiteX131" fmla="*/ 169264 w 634738"/>
                  <a:gd name="connsiteY131" fmla="*/ 171910 h 634738"/>
                  <a:gd name="connsiteX132" fmla="*/ 162653 w 634738"/>
                  <a:gd name="connsiteY132" fmla="*/ 178521 h 634738"/>
                  <a:gd name="connsiteX133" fmla="*/ 156040 w 634738"/>
                  <a:gd name="connsiteY133" fmla="*/ 171910 h 634738"/>
                  <a:gd name="connsiteX134" fmla="*/ 162653 w 634738"/>
                  <a:gd name="connsiteY134" fmla="*/ 165297 h 634738"/>
                  <a:gd name="connsiteX135" fmla="*/ 370265 w 634738"/>
                  <a:gd name="connsiteY135" fmla="*/ 158685 h 634738"/>
                  <a:gd name="connsiteX136" fmla="*/ 489278 w 634738"/>
                  <a:gd name="connsiteY136" fmla="*/ 158685 h 634738"/>
                  <a:gd name="connsiteX137" fmla="*/ 495889 w 634738"/>
                  <a:gd name="connsiteY137" fmla="*/ 165298 h 634738"/>
                  <a:gd name="connsiteX138" fmla="*/ 489278 w 634738"/>
                  <a:gd name="connsiteY138" fmla="*/ 171909 h 634738"/>
                  <a:gd name="connsiteX139" fmla="*/ 370265 w 634738"/>
                  <a:gd name="connsiteY139" fmla="*/ 171909 h 634738"/>
                  <a:gd name="connsiteX140" fmla="*/ 363652 w 634738"/>
                  <a:gd name="connsiteY140" fmla="*/ 165298 h 634738"/>
                  <a:gd name="connsiteX141" fmla="*/ 370265 w 634738"/>
                  <a:gd name="connsiteY141" fmla="*/ 158685 h 634738"/>
                  <a:gd name="connsiteX142" fmla="*/ 271087 w 634738"/>
                  <a:gd name="connsiteY142" fmla="*/ 158685 h 634738"/>
                  <a:gd name="connsiteX143" fmla="*/ 271087 w 634738"/>
                  <a:gd name="connsiteY143" fmla="*/ 211580 h 634738"/>
                  <a:gd name="connsiteX144" fmla="*/ 323982 w 634738"/>
                  <a:gd name="connsiteY144" fmla="*/ 211580 h 634738"/>
                  <a:gd name="connsiteX145" fmla="*/ 323982 w 634738"/>
                  <a:gd name="connsiteY145" fmla="*/ 187776 h 634738"/>
                  <a:gd name="connsiteX146" fmla="*/ 308114 w 634738"/>
                  <a:gd name="connsiteY146" fmla="*/ 203645 h 634738"/>
                  <a:gd name="connsiteX147" fmla="*/ 302824 w 634738"/>
                  <a:gd name="connsiteY147" fmla="*/ 204966 h 634738"/>
                  <a:gd name="connsiteX148" fmla="*/ 297535 w 634738"/>
                  <a:gd name="connsiteY148" fmla="*/ 203645 h 634738"/>
                  <a:gd name="connsiteX149" fmla="*/ 279021 w 634738"/>
                  <a:gd name="connsiteY149" fmla="*/ 185132 h 634738"/>
                  <a:gd name="connsiteX150" fmla="*/ 279021 w 634738"/>
                  <a:gd name="connsiteY150" fmla="*/ 175874 h 634738"/>
                  <a:gd name="connsiteX151" fmla="*/ 288277 w 634738"/>
                  <a:gd name="connsiteY151" fmla="*/ 175874 h 634738"/>
                  <a:gd name="connsiteX152" fmla="*/ 302824 w 634738"/>
                  <a:gd name="connsiteY152" fmla="*/ 190421 h 634738"/>
                  <a:gd name="connsiteX153" fmla="*/ 323982 w 634738"/>
                  <a:gd name="connsiteY153" fmla="*/ 169263 h 634738"/>
                  <a:gd name="connsiteX154" fmla="*/ 323982 w 634738"/>
                  <a:gd name="connsiteY154" fmla="*/ 158685 h 634738"/>
                  <a:gd name="connsiteX155" fmla="*/ 264476 w 634738"/>
                  <a:gd name="connsiteY155" fmla="*/ 145461 h 634738"/>
                  <a:gd name="connsiteX156" fmla="*/ 330595 w 634738"/>
                  <a:gd name="connsiteY156" fmla="*/ 145461 h 634738"/>
                  <a:gd name="connsiteX157" fmla="*/ 337206 w 634738"/>
                  <a:gd name="connsiteY157" fmla="*/ 152074 h 634738"/>
                  <a:gd name="connsiteX158" fmla="*/ 337206 w 634738"/>
                  <a:gd name="connsiteY158" fmla="*/ 156039 h 634738"/>
                  <a:gd name="connsiteX159" fmla="*/ 345140 w 634738"/>
                  <a:gd name="connsiteY159" fmla="*/ 148105 h 634738"/>
                  <a:gd name="connsiteX160" fmla="*/ 354396 w 634738"/>
                  <a:gd name="connsiteY160" fmla="*/ 148105 h 634738"/>
                  <a:gd name="connsiteX161" fmla="*/ 354396 w 634738"/>
                  <a:gd name="connsiteY161" fmla="*/ 157361 h 634738"/>
                  <a:gd name="connsiteX162" fmla="*/ 337206 w 634738"/>
                  <a:gd name="connsiteY162" fmla="*/ 174551 h 634738"/>
                  <a:gd name="connsiteX163" fmla="*/ 337206 w 634738"/>
                  <a:gd name="connsiteY163" fmla="*/ 218193 h 634738"/>
                  <a:gd name="connsiteX164" fmla="*/ 330595 w 634738"/>
                  <a:gd name="connsiteY164" fmla="*/ 224804 h 634738"/>
                  <a:gd name="connsiteX165" fmla="*/ 264476 w 634738"/>
                  <a:gd name="connsiteY165" fmla="*/ 224804 h 634738"/>
                  <a:gd name="connsiteX166" fmla="*/ 257863 w 634738"/>
                  <a:gd name="connsiteY166" fmla="*/ 218193 h 634738"/>
                  <a:gd name="connsiteX167" fmla="*/ 257863 w 634738"/>
                  <a:gd name="connsiteY167" fmla="*/ 152074 h 634738"/>
                  <a:gd name="connsiteX168" fmla="*/ 264476 w 634738"/>
                  <a:gd name="connsiteY168" fmla="*/ 145461 h 634738"/>
                  <a:gd name="connsiteX169" fmla="*/ 178521 w 634738"/>
                  <a:gd name="connsiteY169" fmla="*/ 145461 h 634738"/>
                  <a:gd name="connsiteX170" fmla="*/ 138850 w 634738"/>
                  <a:gd name="connsiteY170" fmla="*/ 185132 h 634738"/>
                  <a:gd name="connsiteX171" fmla="*/ 178521 w 634738"/>
                  <a:gd name="connsiteY171" fmla="*/ 224803 h 634738"/>
                  <a:gd name="connsiteX172" fmla="*/ 218192 w 634738"/>
                  <a:gd name="connsiteY172" fmla="*/ 185132 h 634738"/>
                  <a:gd name="connsiteX173" fmla="*/ 178521 w 634738"/>
                  <a:gd name="connsiteY173" fmla="*/ 145461 h 634738"/>
                  <a:gd name="connsiteX174" fmla="*/ 178521 w 634738"/>
                  <a:gd name="connsiteY174" fmla="*/ 132237 h 634738"/>
                  <a:gd name="connsiteX175" fmla="*/ 231415 w 634738"/>
                  <a:gd name="connsiteY175" fmla="*/ 185132 h 634738"/>
                  <a:gd name="connsiteX176" fmla="*/ 178521 w 634738"/>
                  <a:gd name="connsiteY176" fmla="*/ 238026 h 634738"/>
                  <a:gd name="connsiteX177" fmla="*/ 125626 w 634738"/>
                  <a:gd name="connsiteY177" fmla="*/ 185132 h 634738"/>
                  <a:gd name="connsiteX178" fmla="*/ 178521 w 634738"/>
                  <a:gd name="connsiteY178" fmla="*/ 132237 h 634738"/>
                  <a:gd name="connsiteX179" fmla="*/ 317369 w 634738"/>
                  <a:gd name="connsiteY179" fmla="*/ 13224 h 634738"/>
                  <a:gd name="connsiteX180" fmla="*/ 13224 w 634738"/>
                  <a:gd name="connsiteY180" fmla="*/ 317369 h 634738"/>
                  <a:gd name="connsiteX181" fmla="*/ 317369 w 634738"/>
                  <a:gd name="connsiteY181" fmla="*/ 621514 h 634738"/>
                  <a:gd name="connsiteX182" fmla="*/ 621515 w 634738"/>
                  <a:gd name="connsiteY182" fmla="*/ 317369 h 634738"/>
                  <a:gd name="connsiteX183" fmla="*/ 317369 w 634738"/>
                  <a:gd name="connsiteY183" fmla="*/ 13224 h 634738"/>
                  <a:gd name="connsiteX184" fmla="*/ 317369 w 634738"/>
                  <a:gd name="connsiteY184" fmla="*/ 0 h 634738"/>
                  <a:gd name="connsiteX185" fmla="*/ 634738 w 634738"/>
                  <a:gd name="connsiteY185" fmla="*/ 317369 h 634738"/>
                  <a:gd name="connsiteX186" fmla="*/ 317369 w 634738"/>
                  <a:gd name="connsiteY186" fmla="*/ 634738 h 634738"/>
                  <a:gd name="connsiteX187" fmla="*/ 0 w 634738"/>
                  <a:gd name="connsiteY187" fmla="*/ 317369 h 634738"/>
                  <a:gd name="connsiteX188" fmla="*/ 317369 w 634738"/>
                  <a:gd name="connsiteY188" fmla="*/ 0 h 63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634738" h="634738">
                    <a:moveTo>
                      <a:pt x="178521" y="458531"/>
                    </a:moveTo>
                    <a:cubicBezTo>
                      <a:pt x="185463" y="458531"/>
                      <a:pt x="192406" y="460845"/>
                      <a:pt x="197034" y="465474"/>
                    </a:cubicBezTo>
                    <a:cubicBezTo>
                      <a:pt x="199679" y="468119"/>
                      <a:pt x="199679" y="472086"/>
                      <a:pt x="197034" y="474730"/>
                    </a:cubicBezTo>
                    <a:cubicBezTo>
                      <a:pt x="195711" y="476053"/>
                      <a:pt x="194390" y="476053"/>
                      <a:pt x="193067" y="476053"/>
                    </a:cubicBezTo>
                    <a:cubicBezTo>
                      <a:pt x="191745" y="476053"/>
                      <a:pt x="189100" y="476053"/>
                      <a:pt x="187777" y="474730"/>
                    </a:cubicBezTo>
                    <a:cubicBezTo>
                      <a:pt x="182488" y="469441"/>
                      <a:pt x="174553" y="469441"/>
                      <a:pt x="169264" y="474730"/>
                    </a:cubicBezTo>
                    <a:cubicBezTo>
                      <a:pt x="166619" y="477375"/>
                      <a:pt x="162653" y="477375"/>
                      <a:pt x="160008" y="474730"/>
                    </a:cubicBezTo>
                    <a:cubicBezTo>
                      <a:pt x="157363" y="472086"/>
                      <a:pt x="157363" y="468119"/>
                      <a:pt x="160008" y="465474"/>
                    </a:cubicBezTo>
                    <a:cubicBezTo>
                      <a:pt x="164636" y="460845"/>
                      <a:pt x="171579" y="458531"/>
                      <a:pt x="178521" y="458531"/>
                    </a:cubicBezTo>
                    <a:close/>
                    <a:moveTo>
                      <a:pt x="370265" y="449606"/>
                    </a:moveTo>
                    <a:lnTo>
                      <a:pt x="449608" y="449606"/>
                    </a:lnTo>
                    <a:cubicBezTo>
                      <a:pt x="453574" y="449606"/>
                      <a:pt x="456219" y="452251"/>
                      <a:pt x="456219" y="456219"/>
                    </a:cubicBezTo>
                    <a:cubicBezTo>
                      <a:pt x="456219" y="460185"/>
                      <a:pt x="453574" y="462830"/>
                      <a:pt x="449608" y="462830"/>
                    </a:cubicBezTo>
                    <a:lnTo>
                      <a:pt x="370265" y="462830"/>
                    </a:lnTo>
                    <a:cubicBezTo>
                      <a:pt x="366297" y="462830"/>
                      <a:pt x="363652" y="460185"/>
                      <a:pt x="363652" y="456219"/>
                    </a:cubicBezTo>
                    <a:cubicBezTo>
                      <a:pt x="363652" y="452251"/>
                      <a:pt x="366297" y="449606"/>
                      <a:pt x="370265" y="449606"/>
                    </a:cubicBezTo>
                    <a:close/>
                    <a:moveTo>
                      <a:pt x="195712" y="429771"/>
                    </a:moveTo>
                    <a:cubicBezTo>
                      <a:pt x="199363" y="429771"/>
                      <a:pt x="202323" y="432731"/>
                      <a:pt x="202323" y="436384"/>
                    </a:cubicBezTo>
                    <a:cubicBezTo>
                      <a:pt x="202323" y="440035"/>
                      <a:pt x="199363" y="442995"/>
                      <a:pt x="195712" y="442995"/>
                    </a:cubicBezTo>
                    <a:cubicBezTo>
                      <a:pt x="192059" y="442995"/>
                      <a:pt x="189099" y="440035"/>
                      <a:pt x="189099" y="436384"/>
                    </a:cubicBezTo>
                    <a:cubicBezTo>
                      <a:pt x="189099" y="432731"/>
                      <a:pt x="192059" y="429771"/>
                      <a:pt x="195712" y="429771"/>
                    </a:cubicBezTo>
                    <a:close/>
                    <a:moveTo>
                      <a:pt x="162653" y="429771"/>
                    </a:moveTo>
                    <a:cubicBezTo>
                      <a:pt x="166304" y="429771"/>
                      <a:pt x="169264" y="432731"/>
                      <a:pt x="169264" y="436384"/>
                    </a:cubicBezTo>
                    <a:cubicBezTo>
                      <a:pt x="169264" y="440035"/>
                      <a:pt x="166304" y="442995"/>
                      <a:pt x="162653" y="442995"/>
                    </a:cubicBezTo>
                    <a:cubicBezTo>
                      <a:pt x="159000" y="442995"/>
                      <a:pt x="156040" y="440035"/>
                      <a:pt x="156040" y="436384"/>
                    </a:cubicBezTo>
                    <a:cubicBezTo>
                      <a:pt x="156040" y="432731"/>
                      <a:pt x="159000" y="429771"/>
                      <a:pt x="162653" y="429771"/>
                    </a:cubicBezTo>
                    <a:close/>
                    <a:moveTo>
                      <a:pt x="271087" y="423160"/>
                    </a:moveTo>
                    <a:lnTo>
                      <a:pt x="271087" y="476055"/>
                    </a:lnTo>
                    <a:lnTo>
                      <a:pt x="323982" y="476055"/>
                    </a:lnTo>
                    <a:lnTo>
                      <a:pt x="323982" y="423160"/>
                    </a:lnTo>
                    <a:close/>
                    <a:moveTo>
                      <a:pt x="370265" y="423158"/>
                    </a:moveTo>
                    <a:lnTo>
                      <a:pt x="489278" y="423158"/>
                    </a:lnTo>
                    <a:cubicBezTo>
                      <a:pt x="493245" y="423158"/>
                      <a:pt x="495889" y="425803"/>
                      <a:pt x="495889" y="429771"/>
                    </a:cubicBezTo>
                    <a:cubicBezTo>
                      <a:pt x="495889" y="433737"/>
                      <a:pt x="493245" y="436382"/>
                      <a:pt x="489278" y="436382"/>
                    </a:cubicBezTo>
                    <a:lnTo>
                      <a:pt x="370265" y="436382"/>
                    </a:lnTo>
                    <a:cubicBezTo>
                      <a:pt x="366297" y="436382"/>
                      <a:pt x="363652" y="433737"/>
                      <a:pt x="363652" y="429771"/>
                    </a:cubicBezTo>
                    <a:cubicBezTo>
                      <a:pt x="363652" y="425803"/>
                      <a:pt x="366297" y="423158"/>
                      <a:pt x="370265" y="423158"/>
                    </a:cubicBezTo>
                    <a:close/>
                    <a:moveTo>
                      <a:pt x="264476" y="409936"/>
                    </a:moveTo>
                    <a:lnTo>
                      <a:pt x="330595" y="409936"/>
                    </a:lnTo>
                    <a:cubicBezTo>
                      <a:pt x="334561" y="409936"/>
                      <a:pt x="337206" y="412581"/>
                      <a:pt x="337206" y="416549"/>
                    </a:cubicBezTo>
                    <a:lnTo>
                      <a:pt x="337206" y="482668"/>
                    </a:lnTo>
                    <a:cubicBezTo>
                      <a:pt x="337206" y="486634"/>
                      <a:pt x="334561" y="489279"/>
                      <a:pt x="330595" y="489279"/>
                    </a:cubicBezTo>
                    <a:lnTo>
                      <a:pt x="264476" y="489279"/>
                    </a:lnTo>
                    <a:cubicBezTo>
                      <a:pt x="260508" y="489279"/>
                      <a:pt x="257863" y="486634"/>
                      <a:pt x="257863" y="482668"/>
                    </a:cubicBezTo>
                    <a:lnTo>
                      <a:pt x="257863" y="416549"/>
                    </a:lnTo>
                    <a:cubicBezTo>
                      <a:pt x="257863" y="412581"/>
                      <a:pt x="260508" y="409936"/>
                      <a:pt x="264476" y="409936"/>
                    </a:cubicBezTo>
                    <a:close/>
                    <a:moveTo>
                      <a:pt x="178521" y="409936"/>
                    </a:moveTo>
                    <a:cubicBezTo>
                      <a:pt x="156041" y="409936"/>
                      <a:pt x="138850" y="427126"/>
                      <a:pt x="138850" y="449607"/>
                    </a:cubicBezTo>
                    <a:cubicBezTo>
                      <a:pt x="138850" y="472087"/>
                      <a:pt x="156041" y="489278"/>
                      <a:pt x="178521" y="489278"/>
                    </a:cubicBezTo>
                    <a:cubicBezTo>
                      <a:pt x="201002" y="489278"/>
                      <a:pt x="218192" y="472087"/>
                      <a:pt x="218192" y="449607"/>
                    </a:cubicBezTo>
                    <a:cubicBezTo>
                      <a:pt x="218192" y="427126"/>
                      <a:pt x="201002" y="409936"/>
                      <a:pt x="178521" y="409936"/>
                    </a:cubicBezTo>
                    <a:close/>
                    <a:moveTo>
                      <a:pt x="178521" y="396712"/>
                    </a:moveTo>
                    <a:cubicBezTo>
                      <a:pt x="207613" y="396712"/>
                      <a:pt x="231415" y="420515"/>
                      <a:pt x="231415" y="449607"/>
                    </a:cubicBezTo>
                    <a:cubicBezTo>
                      <a:pt x="231415" y="478699"/>
                      <a:pt x="207613" y="502501"/>
                      <a:pt x="178521" y="502501"/>
                    </a:cubicBezTo>
                    <a:cubicBezTo>
                      <a:pt x="149429" y="502501"/>
                      <a:pt x="125626" y="478699"/>
                      <a:pt x="125626" y="449607"/>
                    </a:cubicBezTo>
                    <a:cubicBezTo>
                      <a:pt x="125626" y="420515"/>
                      <a:pt x="149429" y="396712"/>
                      <a:pt x="178521" y="396712"/>
                    </a:cubicBezTo>
                    <a:close/>
                    <a:moveTo>
                      <a:pt x="165298" y="323982"/>
                    </a:moveTo>
                    <a:lnTo>
                      <a:pt x="193067" y="323982"/>
                    </a:lnTo>
                    <a:cubicBezTo>
                      <a:pt x="197033" y="323982"/>
                      <a:pt x="199679" y="326627"/>
                      <a:pt x="199679" y="330595"/>
                    </a:cubicBezTo>
                    <a:cubicBezTo>
                      <a:pt x="199679" y="334561"/>
                      <a:pt x="195712" y="337206"/>
                      <a:pt x="193067" y="337206"/>
                    </a:cubicBezTo>
                    <a:lnTo>
                      <a:pt x="165298" y="337206"/>
                    </a:lnTo>
                    <a:cubicBezTo>
                      <a:pt x="161330" y="337206"/>
                      <a:pt x="158685" y="334561"/>
                      <a:pt x="158685" y="330595"/>
                    </a:cubicBezTo>
                    <a:cubicBezTo>
                      <a:pt x="158685" y="326627"/>
                      <a:pt x="161330" y="323982"/>
                      <a:pt x="165298" y="323982"/>
                    </a:cubicBezTo>
                    <a:close/>
                    <a:moveTo>
                      <a:pt x="370265" y="317369"/>
                    </a:moveTo>
                    <a:lnTo>
                      <a:pt x="449608" y="317369"/>
                    </a:lnTo>
                    <a:cubicBezTo>
                      <a:pt x="453574" y="317369"/>
                      <a:pt x="456219" y="320014"/>
                      <a:pt x="456219" y="323982"/>
                    </a:cubicBezTo>
                    <a:cubicBezTo>
                      <a:pt x="456219" y="327948"/>
                      <a:pt x="453574" y="330593"/>
                      <a:pt x="449608" y="330593"/>
                    </a:cubicBezTo>
                    <a:lnTo>
                      <a:pt x="370265" y="330593"/>
                    </a:lnTo>
                    <a:cubicBezTo>
                      <a:pt x="366297" y="330593"/>
                      <a:pt x="363652" y="327948"/>
                      <a:pt x="363652" y="323982"/>
                    </a:cubicBezTo>
                    <a:cubicBezTo>
                      <a:pt x="363652" y="320014"/>
                      <a:pt x="366297" y="317369"/>
                      <a:pt x="370265" y="317369"/>
                    </a:cubicBezTo>
                    <a:close/>
                    <a:moveTo>
                      <a:pt x="195712" y="297534"/>
                    </a:moveTo>
                    <a:cubicBezTo>
                      <a:pt x="199363" y="297534"/>
                      <a:pt x="202323" y="300494"/>
                      <a:pt x="202323" y="304147"/>
                    </a:cubicBezTo>
                    <a:cubicBezTo>
                      <a:pt x="202323" y="307798"/>
                      <a:pt x="199363" y="310758"/>
                      <a:pt x="195712" y="310758"/>
                    </a:cubicBezTo>
                    <a:cubicBezTo>
                      <a:pt x="192059" y="310758"/>
                      <a:pt x="189099" y="307798"/>
                      <a:pt x="189099" y="304147"/>
                    </a:cubicBezTo>
                    <a:cubicBezTo>
                      <a:pt x="189099" y="300494"/>
                      <a:pt x="192059" y="297534"/>
                      <a:pt x="195712" y="297534"/>
                    </a:cubicBezTo>
                    <a:close/>
                    <a:moveTo>
                      <a:pt x="162653" y="297534"/>
                    </a:moveTo>
                    <a:cubicBezTo>
                      <a:pt x="166304" y="297534"/>
                      <a:pt x="169264" y="300494"/>
                      <a:pt x="169264" y="304147"/>
                    </a:cubicBezTo>
                    <a:cubicBezTo>
                      <a:pt x="169264" y="307798"/>
                      <a:pt x="166304" y="310758"/>
                      <a:pt x="162653" y="310758"/>
                    </a:cubicBezTo>
                    <a:cubicBezTo>
                      <a:pt x="159000" y="310758"/>
                      <a:pt x="156040" y="307798"/>
                      <a:pt x="156040" y="304147"/>
                    </a:cubicBezTo>
                    <a:cubicBezTo>
                      <a:pt x="156040" y="300494"/>
                      <a:pt x="159000" y="297534"/>
                      <a:pt x="162653" y="297534"/>
                    </a:cubicBezTo>
                    <a:close/>
                    <a:moveTo>
                      <a:pt x="271087" y="290922"/>
                    </a:moveTo>
                    <a:lnTo>
                      <a:pt x="271087" y="343817"/>
                    </a:lnTo>
                    <a:lnTo>
                      <a:pt x="323982" y="343817"/>
                    </a:lnTo>
                    <a:lnTo>
                      <a:pt x="323982" y="290922"/>
                    </a:lnTo>
                    <a:close/>
                    <a:moveTo>
                      <a:pt x="370265" y="290921"/>
                    </a:moveTo>
                    <a:lnTo>
                      <a:pt x="489278" y="290921"/>
                    </a:lnTo>
                    <a:cubicBezTo>
                      <a:pt x="493245" y="290921"/>
                      <a:pt x="495889" y="293566"/>
                      <a:pt x="495889" y="297534"/>
                    </a:cubicBezTo>
                    <a:cubicBezTo>
                      <a:pt x="495889" y="301500"/>
                      <a:pt x="493245" y="304145"/>
                      <a:pt x="489278" y="304145"/>
                    </a:cubicBezTo>
                    <a:lnTo>
                      <a:pt x="370265" y="304145"/>
                    </a:lnTo>
                    <a:cubicBezTo>
                      <a:pt x="366297" y="304145"/>
                      <a:pt x="363652" y="301500"/>
                      <a:pt x="363652" y="297534"/>
                    </a:cubicBezTo>
                    <a:cubicBezTo>
                      <a:pt x="363652" y="293566"/>
                      <a:pt x="366297" y="290921"/>
                      <a:pt x="370265" y="290921"/>
                    </a:cubicBezTo>
                    <a:close/>
                    <a:moveTo>
                      <a:pt x="264476" y="277698"/>
                    </a:moveTo>
                    <a:lnTo>
                      <a:pt x="330595" y="277698"/>
                    </a:lnTo>
                    <a:cubicBezTo>
                      <a:pt x="334561" y="277698"/>
                      <a:pt x="337206" y="280343"/>
                      <a:pt x="337206" y="284311"/>
                    </a:cubicBezTo>
                    <a:lnTo>
                      <a:pt x="337206" y="350430"/>
                    </a:lnTo>
                    <a:cubicBezTo>
                      <a:pt x="337206" y="354396"/>
                      <a:pt x="334561" y="357041"/>
                      <a:pt x="330595" y="357041"/>
                    </a:cubicBezTo>
                    <a:lnTo>
                      <a:pt x="264476" y="357041"/>
                    </a:lnTo>
                    <a:cubicBezTo>
                      <a:pt x="260508" y="357041"/>
                      <a:pt x="257863" y="354396"/>
                      <a:pt x="257863" y="350430"/>
                    </a:cubicBezTo>
                    <a:lnTo>
                      <a:pt x="257863" y="284311"/>
                    </a:lnTo>
                    <a:cubicBezTo>
                      <a:pt x="257863" y="280343"/>
                      <a:pt x="260508" y="277698"/>
                      <a:pt x="264476" y="277698"/>
                    </a:cubicBezTo>
                    <a:close/>
                    <a:moveTo>
                      <a:pt x="178521" y="277698"/>
                    </a:moveTo>
                    <a:cubicBezTo>
                      <a:pt x="156041" y="277698"/>
                      <a:pt x="138850" y="294888"/>
                      <a:pt x="138850" y="317369"/>
                    </a:cubicBezTo>
                    <a:cubicBezTo>
                      <a:pt x="138850" y="339849"/>
                      <a:pt x="156041" y="357040"/>
                      <a:pt x="178521" y="357040"/>
                    </a:cubicBezTo>
                    <a:cubicBezTo>
                      <a:pt x="201002" y="357040"/>
                      <a:pt x="218192" y="339849"/>
                      <a:pt x="218192" y="317369"/>
                    </a:cubicBezTo>
                    <a:cubicBezTo>
                      <a:pt x="218192" y="294888"/>
                      <a:pt x="201002" y="277698"/>
                      <a:pt x="178521" y="277698"/>
                    </a:cubicBezTo>
                    <a:close/>
                    <a:moveTo>
                      <a:pt x="178521" y="264474"/>
                    </a:moveTo>
                    <a:cubicBezTo>
                      <a:pt x="207613" y="264474"/>
                      <a:pt x="231415" y="288277"/>
                      <a:pt x="231415" y="317369"/>
                    </a:cubicBezTo>
                    <a:cubicBezTo>
                      <a:pt x="231415" y="346461"/>
                      <a:pt x="207613" y="370263"/>
                      <a:pt x="178521" y="370263"/>
                    </a:cubicBezTo>
                    <a:cubicBezTo>
                      <a:pt x="149429" y="370263"/>
                      <a:pt x="125626" y="346461"/>
                      <a:pt x="125626" y="317369"/>
                    </a:cubicBezTo>
                    <a:cubicBezTo>
                      <a:pt x="125626" y="288277"/>
                      <a:pt x="149429" y="264474"/>
                      <a:pt x="178521" y="264474"/>
                    </a:cubicBezTo>
                    <a:close/>
                    <a:moveTo>
                      <a:pt x="160008" y="194389"/>
                    </a:moveTo>
                    <a:cubicBezTo>
                      <a:pt x="162653" y="191744"/>
                      <a:pt x="166619" y="191744"/>
                      <a:pt x="169264" y="194389"/>
                    </a:cubicBezTo>
                    <a:cubicBezTo>
                      <a:pt x="174553" y="199679"/>
                      <a:pt x="182488" y="199679"/>
                      <a:pt x="187777" y="194389"/>
                    </a:cubicBezTo>
                    <a:cubicBezTo>
                      <a:pt x="190422" y="191744"/>
                      <a:pt x="194390" y="191744"/>
                      <a:pt x="197034" y="194389"/>
                    </a:cubicBezTo>
                    <a:cubicBezTo>
                      <a:pt x="199679" y="197034"/>
                      <a:pt x="199679" y="201000"/>
                      <a:pt x="197034" y="203645"/>
                    </a:cubicBezTo>
                    <a:cubicBezTo>
                      <a:pt x="191745" y="208935"/>
                      <a:pt x="185132" y="211580"/>
                      <a:pt x="178521" y="211580"/>
                    </a:cubicBezTo>
                    <a:cubicBezTo>
                      <a:pt x="171909" y="211580"/>
                      <a:pt x="165298" y="208935"/>
                      <a:pt x="160008" y="203645"/>
                    </a:cubicBezTo>
                    <a:cubicBezTo>
                      <a:pt x="157363" y="201000"/>
                      <a:pt x="157363" y="197034"/>
                      <a:pt x="160008" y="194389"/>
                    </a:cubicBezTo>
                    <a:close/>
                    <a:moveTo>
                      <a:pt x="370265" y="185132"/>
                    </a:moveTo>
                    <a:lnTo>
                      <a:pt x="449608" y="185132"/>
                    </a:lnTo>
                    <a:cubicBezTo>
                      <a:pt x="453574" y="185132"/>
                      <a:pt x="456219" y="187777"/>
                      <a:pt x="456219" y="191745"/>
                    </a:cubicBezTo>
                    <a:cubicBezTo>
                      <a:pt x="456219" y="195711"/>
                      <a:pt x="453574" y="198356"/>
                      <a:pt x="449608" y="198356"/>
                    </a:cubicBezTo>
                    <a:lnTo>
                      <a:pt x="370265" y="198356"/>
                    </a:lnTo>
                    <a:cubicBezTo>
                      <a:pt x="366297" y="198356"/>
                      <a:pt x="363652" y="195711"/>
                      <a:pt x="363652" y="191745"/>
                    </a:cubicBezTo>
                    <a:cubicBezTo>
                      <a:pt x="363652" y="187777"/>
                      <a:pt x="366297" y="185132"/>
                      <a:pt x="370265" y="185132"/>
                    </a:cubicBezTo>
                    <a:close/>
                    <a:moveTo>
                      <a:pt x="195712" y="165297"/>
                    </a:moveTo>
                    <a:cubicBezTo>
                      <a:pt x="199363" y="165297"/>
                      <a:pt x="202323" y="168257"/>
                      <a:pt x="202323" y="171910"/>
                    </a:cubicBezTo>
                    <a:cubicBezTo>
                      <a:pt x="202323" y="175561"/>
                      <a:pt x="199363" y="178521"/>
                      <a:pt x="195712" y="178521"/>
                    </a:cubicBezTo>
                    <a:cubicBezTo>
                      <a:pt x="192059" y="178521"/>
                      <a:pt x="189099" y="175561"/>
                      <a:pt x="189099" y="171910"/>
                    </a:cubicBezTo>
                    <a:cubicBezTo>
                      <a:pt x="189099" y="168257"/>
                      <a:pt x="192059" y="165297"/>
                      <a:pt x="195712" y="165297"/>
                    </a:cubicBezTo>
                    <a:close/>
                    <a:moveTo>
                      <a:pt x="162653" y="165297"/>
                    </a:moveTo>
                    <a:cubicBezTo>
                      <a:pt x="166304" y="165297"/>
                      <a:pt x="169264" y="168257"/>
                      <a:pt x="169264" y="171910"/>
                    </a:cubicBezTo>
                    <a:cubicBezTo>
                      <a:pt x="169264" y="175561"/>
                      <a:pt x="166304" y="178521"/>
                      <a:pt x="162653" y="178521"/>
                    </a:cubicBezTo>
                    <a:cubicBezTo>
                      <a:pt x="159000" y="178521"/>
                      <a:pt x="156040" y="175561"/>
                      <a:pt x="156040" y="171910"/>
                    </a:cubicBezTo>
                    <a:cubicBezTo>
                      <a:pt x="156040" y="168257"/>
                      <a:pt x="159000" y="165297"/>
                      <a:pt x="162653" y="165297"/>
                    </a:cubicBezTo>
                    <a:close/>
                    <a:moveTo>
                      <a:pt x="370265" y="158685"/>
                    </a:moveTo>
                    <a:lnTo>
                      <a:pt x="489278" y="158685"/>
                    </a:lnTo>
                    <a:cubicBezTo>
                      <a:pt x="493245" y="158685"/>
                      <a:pt x="495889" y="161330"/>
                      <a:pt x="495889" y="165298"/>
                    </a:cubicBezTo>
                    <a:cubicBezTo>
                      <a:pt x="495889" y="169264"/>
                      <a:pt x="493245" y="171909"/>
                      <a:pt x="489278" y="171909"/>
                    </a:cubicBezTo>
                    <a:lnTo>
                      <a:pt x="370265" y="171909"/>
                    </a:lnTo>
                    <a:cubicBezTo>
                      <a:pt x="366297" y="171909"/>
                      <a:pt x="363652" y="169264"/>
                      <a:pt x="363652" y="165298"/>
                    </a:cubicBezTo>
                    <a:cubicBezTo>
                      <a:pt x="363652" y="161330"/>
                      <a:pt x="366297" y="158685"/>
                      <a:pt x="370265" y="158685"/>
                    </a:cubicBezTo>
                    <a:close/>
                    <a:moveTo>
                      <a:pt x="271087" y="158685"/>
                    </a:moveTo>
                    <a:lnTo>
                      <a:pt x="271087" y="211580"/>
                    </a:lnTo>
                    <a:lnTo>
                      <a:pt x="323982" y="211580"/>
                    </a:lnTo>
                    <a:lnTo>
                      <a:pt x="323982" y="187776"/>
                    </a:lnTo>
                    <a:lnTo>
                      <a:pt x="308114" y="203645"/>
                    </a:lnTo>
                    <a:cubicBezTo>
                      <a:pt x="306791" y="203645"/>
                      <a:pt x="305469" y="204966"/>
                      <a:pt x="302824" y="204966"/>
                    </a:cubicBezTo>
                    <a:cubicBezTo>
                      <a:pt x="301501" y="204966"/>
                      <a:pt x="298856" y="204966"/>
                      <a:pt x="297535" y="203645"/>
                    </a:cubicBezTo>
                    <a:lnTo>
                      <a:pt x="279021" y="185132"/>
                    </a:lnTo>
                    <a:cubicBezTo>
                      <a:pt x="276376" y="182487"/>
                      <a:pt x="276376" y="178519"/>
                      <a:pt x="279021" y="175874"/>
                    </a:cubicBezTo>
                    <a:cubicBezTo>
                      <a:pt x="281666" y="173229"/>
                      <a:pt x="285632" y="173229"/>
                      <a:pt x="288277" y="175874"/>
                    </a:cubicBezTo>
                    <a:lnTo>
                      <a:pt x="302824" y="190421"/>
                    </a:lnTo>
                    <a:lnTo>
                      <a:pt x="323982" y="169263"/>
                    </a:lnTo>
                    <a:lnTo>
                      <a:pt x="323982" y="158685"/>
                    </a:lnTo>
                    <a:close/>
                    <a:moveTo>
                      <a:pt x="264476" y="145461"/>
                    </a:moveTo>
                    <a:lnTo>
                      <a:pt x="330595" y="145461"/>
                    </a:lnTo>
                    <a:cubicBezTo>
                      <a:pt x="334561" y="145461"/>
                      <a:pt x="337206" y="148106"/>
                      <a:pt x="337206" y="152074"/>
                    </a:cubicBezTo>
                    <a:lnTo>
                      <a:pt x="337206" y="156039"/>
                    </a:lnTo>
                    <a:lnTo>
                      <a:pt x="345140" y="148105"/>
                    </a:lnTo>
                    <a:cubicBezTo>
                      <a:pt x="347785" y="145460"/>
                      <a:pt x="351752" y="145460"/>
                      <a:pt x="354396" y="148105"/>
                    </a:cubicBezTo>
                    <a:cubicBezTo>
                      <a:pt x="357041" y="150750"/>
                      <a:pt x="357041" y="154716"/>
                      <a:pt x="354396" y="157361"/>
                    </a:cubicBezTo>
                    <a:lnTo>
                      <a:pt x="337206" y="174551"/>
                    </a:lnTo>
                    <a:lnTo>
                      <a:pt x="337206" y="218193"/>
                    </a:lnTo>
                    <a:cubicBezTo>
                      <a:pt x="337206" y="222159"/>
                      <a:pt x="334561" y="224804"/>
                      <a:pt x="330595" y="224804"/>
                    </a:cubicBezTo>
                    <a:lnTo>
                      <a:pt x="264476" y="224804"/>
                    </a:lnTo>
                    <a:cubicBezTo>
                      <a:pt x="260508" y="224804"/>
                      <a:pt x="257863" y="222159"/>
                      <a:pt x="257863" y="218193"/>
                    </a:cubicBezTo>
                    <a:lnTo>
                      <a:pt x="257863" y="152074"/>
                    </a:lnTo>
                    <a:cubicBezTo>
                      <a:pt x="257863" y="148106"/>
                      <a:pt x="260508" y="145461"/>
                      <a:pt x="264476" y="145461"/>
                    </a:cubicBezTo>
                    <a:close/>
                    <a:moveTo>
                      <a:pt x="178521" y="145461"/>
                    </a:moveTo>
                    <a:cubicBezTo>
                      <a:pt x="156041" y="145461"/>
                      <a:pt x="138850" y="162652"/>
                      <a:pt x="138850" y="185132"/>
                    </a:cubicBezTo>
                    <a:cubicBezTo>
                      <a:pt x="138850" y="207612"/>
                      <a:pt x="156041" y="224803"/>
                      <a:pt x="178521" y="224803"/>
                    </a:cubicBezTo>
                    <a:cubicBezTo>
                      <a:pt x="201002" y="224803"/>
                      <a:pt x="218192" y="207612"/>
                      <a:pt x="218192" y="185132"/>
                    </a:cubicBezTo>
                    <a:cubicBezTo>
                      <a:pt x="218192" y="162652"/>
                      <a:pt x="201002" y="145461"/>
                      <a:pt x="178521" y="145461"/>
                    </a:cubicBezTo>
                    <a:close/>
                    <a:moveTo>
                      <a:pt x="178521" y="132237"/>
                    </a:moveTo>
                    <a:cubicBezTo>
                      <a:pt x="207613" y="132237"/>
                      <a:pt x="231415" y="156040"/>
                      <a:pt x="231415" y="185132"/>
                    </a:cubicBezTo>
                    <a:cubicBezTo>
                      <a:pt x="231415" y="214224"/>
                      <a:pt x="207613" y="238026"/>
                      <a:pt x="178521" y="238026"/>
                    </a:cubicBezTo>
                    <a:cubicBezTo>
                      <a:pt x="149429" y="238026"/>
                      <a:pt x="125626" y="214224"/>
                      <a:pt x="125626" y="185132"/>
                    </a:cubicBezTo>
                    <a:cubicBezTo>
                      <a:pt x="125626" y="156040"/>
                      <a:pt x="149429" y="132237"/>
                      <a:pt x="178521" y="132237"/>
                    </a:cubicBezTo>
                    <a:close/>
                    <a:moveTo>
                      <a:pt x="317369" y="13224"/>
                    </a:moveTo>
                    <a:cubicBezTo>
                      <a:pt x="149429" y="13224"/>
                      <a:pt x="13224" y="149429"/>
                      <a:pt x="13224" y="317369"/>
                    </a:cubicBezTo>
                    <a:cubicBezTo>
                      <a:pt x="13224" y="485311"/>
                      <a:pt x="149429" y="621514"/>
                      <a:pt x="317369" y="621514"/>
                    </a:cubicBezTo>
                    <a:cubicBezTo>
                      <a:pt x="485311" y="621514"/>
                      <a:pt x="621515" y="485311"/>
                      <a:pt x="621515" y="317369"/>
                    </a:cubicBezTo>
                    <a:cubicBezTo>
                      <a:pt x="621515" y="149429"/>
                      <a:pt x="485311" y="13224"/>
                      <a:pt x="317369" y="13224"/>
                    </a:cubicBezTo>
                    <a:close/>
                    <a:moveTo>
                      <a:pt x="317369" y="0"/>
                    </a:moveTo>
                    <a:cubicBezTo>
                      <a:pt x="491922" y="0"/>
                      <a:pt x="634738" y="142816"/>
                      <a:pt x="634738" y="317369"/>
                    </a:cubicBezTo>
                    <a:cubicBezTo>
                      <a:pt x="634738" y="491922"/>
                      <a:pt x="491922" y="634738"/>
                      <a:pt x="317369" y="634738"/>
                    </a:cubicBezTo>
                    <a:cubicBezTo>
                      <a:pt x="142816" y="634738"/>
                      <a:pt x="0" y="491922"/>
                      <a:pt x="0" y="317369"/>
                    </a:cubicBezTo>
                    <a:cubicBezTo>
                      <a:pt x="0" y="142816"/>
                      <a:pt x="142816" y="0"/>
                      <a:pt x="317369" y="0"/>
                    </a:cubicBezTo>
                    <a:close/>
                  </a:path>
                </a:pathLst>
              </a:custGeom>
              <a:solidFill>
                <a:srgbClr val="0D5190"/>
              </a:solidFill>
              <a:ln w="635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83" name="Graphic 8">
                <a:extLst>
                  <a:ext uri="{FF2B5EF4-FFF2-40B4-BE49-F238E27FC236}">
                    <a16:creationId xmlns:a16="http://schemas.microsoft.com/office/drawing/2014/main" id="{5EE71482-5AFB-59E2-ED21-64619D596988}"/>
                  </a:ext>
                </a:extLst>
              </p:cNvPr>
              <p:cNvSpPr/>
              <p:nvPr/>
            </p:nvSpPr>
            <p:spPr>
              <a:xfrm>
                <a:off x="9303210" y="2497845"/>
                <a:ext cx="735616" cy="438540"/>
              </a:xfrm>
              <a:custGeom>
                <a:avLst/>
                <a:gdLst>
                  <a:gd name="connsiteX0" fmla="*/ 447675 w 495300"/>
                  <a:gd name="connsiteY0" fmla="*/ 188338 h 295275"/>
                  <a:gd name="connsiteX1" fmla="*/ 454748 w 495300"/>
                  <a:gd name="connsiteY1" fmla="*/ 114590 h 295275"/>
                  <a:gd name="connsiteX2" fmla="*/ 381000 w 495300"/>
                  <a:gd name="connsiteY2" fmla="*/ 107516 h 295275"/>
                  <a:gd name="connsiteX3" fmla="*/ 373927 w 495300"/>
                  <a:gd name="connsiteY3" fmla="*/ 181265 h 295275"/>
                  <a:gd name="connsiteX4" fmla="*/ 381000 w 495300"/>
                  <a:gd name="connsiteY4" fmla="*/ 188338 h 295275"/>
                  <a:gd name="connsiteX5" fmla="*/ 352425 w 495300"/>
                  <a:gd name="connsiteY5" fmla="*/ 210627 h 295275"/>
                  <a:gd name="connsiteX6" fmla="*/ 283940 w 495300"/>
                  <a:gd name="connsiteY6" fmla="*/ 120996 h 295275"/>
                  <a:gd name="connsiteX7" fmla="*/ 301985 w 495300"/>
                  <a:gd name="connsiteY7" fmla="*/ 29270 h 295275"/>
                  <a:gd name="connsiteX8" fmla="*/ 210259 w 495300"/>
                  <a:gd name="connsiteY8" fmla="*/ 11224 h 295275"/>
                  <a:gd name="connsiteX9" fmla="*/ 192214 w 495300"/>
                  <a:gd name="connsiteY9" fmla="*/ 102951 h 295275"/>
                  <a:gd name="connsiteX10" fmla="*/ 210979 w 495300"/>
                  <a:gd name="connsiteY10" fmla="*/ 121473 h 295275"/>
                  <a:gd name="connsiteX11" fmla="*/ 144304 w 495300"/>
                  <a:gd name="connsiteY11" fmla="*/ 210627 h 295275"/>
                  <a:gd name="connsiteX12" fmla="*/ 114300 w 495300"/>
                  <a:gd name="connsiteY12" fmla="*/ 188338 h 295275"/>
                  <a:gd name="connsiteX13" fmla="*/ 121373 w 495300"/>
                  <a:gd name="connsiteY13" fmla="*/ 114590 h 295275"/>
                  <a:gd name="connsiteX14" fmla="*/ 47625 w 495300"/>
                  <a:gd name="connsiteY14" fmla="*/ 107516 h 295275"/>
                  <a:gd name="connsiteX15" fmla="*/ 40552 w 495300"/>
                  <a:gd name="connsiteY15" fmla="*/ 181265 h 295275"/>
                  <a:gd name="connsiteX16" fmla="*/ 47625 w 495300"/>
                  <a:gd name="connsiteY16" fmla="*/ 188338 h 295275"/>
                  <a:gd name="connsiteX17" fmla="*/ 0 w 495300"/>
                  <a:gd name="connsiteY17" fmla="*/ 262157 h 295275"/>
                  <a:gd name="connsiteX18" fmla="*/ 0 w 495300"/>
                  <a:gd name="connsiteY18" fmla="*/ 285969 h 295275"/>
                  <a:gd name="connsiteX19" fmla="*/ 9525 w 495300"/>
                  <a:gd name="connsiteY19" fmla="*/ 295494 h 295275"/>
                  <a:gd name="connsiteX20" fmla="*/ 485775 w 495300"/>
                  <a:gd name="connsiteY20" fmla="*/ 295494 h 295275"/>
                  <a:gd name="connsiteX21" fmla="*/ 495300 w 495300"/>
                  <a:gd name="connsiteY21" fmla="*/ 285969 h 295275"/>
                  <a:gd name="connsiteX22" fmla="*/ 495300 w 495300"/>
                  <a:gd name="connsiteY22" fmla="*/ 262157 h 295275"/>
                  <a:gd name="connsiteX23" fmla="*/ 447675 w 495300"/>
                  <a:gd name="connsiteY23" fmla="*/ 188338 h 295275"/>
                  <a:gd name="connsiteX24" fmla="*/ 381000 w 495300"/>
                  <a:gd name="connsiteY24" fmla="*/ 147857 h 295275"/>
                  <a:gd name="connsiteX25" fmla="*/ 414338 w 495300"/>
                  <a:gd name="connsiteY25" fmla="*/ 114519 h 295275"/>
                  <a:gd name="connsiteX26" fmla="*/ 447675 w 495300"/>
                  <a:gd name="connsiteY26" fmla="*/ 147857 h 295275"/>
                  <a:gd name="connsiteX27" fmla="*/ 414338 w 495300"/>
                  <a:gd name="connsiteY27" fmla="*/ 181194 h 295275"/>
                  <a:gd name="connsiteX28" fmla="*/ 381000 w 495300"/>
                  <a:gd name="connsiteY28" fmla="*/ 147857 h 295275"/>
                  <a:gd name="connsiteX29" fmla="*/ 200025 w 495300"/>
                  <a:gd name="connsiteY29" fmla="*/ 66228 h 295275"/>
                  <a:gd name="connsiteX30" fmla="*/ 246983 w 495300"/>
                  <a:gd name="connsiteY30" fmla="*/ 19079 h 295275"/>
                  <a:gd name="connsiteX31" fmla="*/ 294132 w 495300"/>
                  <a:gd name="connsiteY31" fmla="*/ 66037 h 295275"/>
                  <a:gd name="connsiteX32" fmla="*/ 247174 w 495300"/>
                  <a:gd name="connsiteY32" fmla="*/ 113186 h 295275"/>
                  <a:gd name="connsiteX33" fmla="*/ 247079 w 495300"/>
                  <a:gd name="connsiteY33" fmla="*/ 113186 h 295275"/>
                  <a:gd name="connsiteX34" fmla="*/ 200025 w 495300"/>
                  <a:gd name="connsiteY34" fmla="*/ 66228 h 295275"/>
                  <a:gd name="connsiteX35" fmla="*/ 47625 w 495300"/>
                  <a:gd name="connsiteY35" fmla="*/ 147857 h 295275"/>
                  <a:gd name="connsiteX36" fmla="*/ 80963 w 495300"/>
                  <a:gd name="connsiteY36" fmla="*/ 114519 h 295275"/>
                  <a:gd name="connsiteX37" fmla="*/ 114300 w 495300"/>
                  <a:gd name="connsiteY37" fmla="*/ 147857 h 295275"/>
                  <a:gd name="connsiteX38" fmla="*/ 80963 w 495300"/>
                  <a:gd name="connsiteY38" fmla="*/ 181194 h 295275"/>
                  <a:gd name="connsiteX39" fmla="*/ 47625 w 495300"/>
                  <a:gd name="connsiteY39" fmla="*/ 147857 h 295275"/>
                  <a:gd name="connsiteX40" fmla="*/ 19050 w 495300"/>
                  <a:gd name="connsiteY40" fmla="*/ 262157 h 295275"/>
                  <a:gd name="connsiteX41" fmla="*/ 80963 w 495300"/>
                  <a:gd name="connsiteY41" fmla="*/ 200244 h 295275"/>
                  <a:gd name="connsiteX42" fmla="*/ 142875 w 495300"/>
                  <a:gd name="connsiteY42" fmla="*/ 262157 h 295275"/>
                  <a:gd name="connsiteX43" fmla="*/ 142875 w 495300"/>
                  <a:gd name="connsiteY43" fmla="*/ 276444 h 295275"/>
                  <a:gd name="connsiteX44" fmla="*/ 19050 w 495300"/>
                  <a:gd name="connsiteY44" fmla="*/ 276444 h 295275"/>
                  <a:gd name="connsiteX45" fmla="*/ 161925 w 495300"/>
                  <a:gd name="connsiteY45" fmla="*/ 262157 h 295275"/>
                  <a:gd name="connsiteX46" fmla="*/ 161925 w 495300"/>
                  <a:gd name="connsiteY46" fmla="*/ 219294 h 295275"/>
                  <a:gd name="connsiteX47" fmla="*/ 247650 w 495300"/>
                  <a:gd name="connsiteY47" fmla="*/ 133569 h 295275"/>
                  <a:gd name="connsiteX48" fmla="*/ 333375 w 495300"/>
                  <a:gd name="connsiteY48" fmla="*/ 219294 h 295275"/>
                  <a:gd name="connsiteX49" fmla="*/ 333375 w 495300"/>
                  <a:gd name="connsiteY49" fmla="*/ 276444 h 295275"/>
                  <a:gd name="connsiteX50" fmla="*/ 161925 w 495300"/>
                  <a:gd name="connsiteY50" fmla="*/ 276444 h 295275"/>
                  <a:gd name="connsiteX51" fmla="*/ 476250 w 495300"/>
                  <a:gd name="connsiteY51" fmla="*/ 276444 h 295275"/>
                  <a:gd name="connsiteX52" fmla="*/ 352425 w 495300"/>
                  <a:gd name="connsiteY52" fmla="*/ 276444 h 295275"/>
                  <a:gd name="connsiteX53" fmla="*/ 352425 w 495300"/>
                  <a:gd name="connsiteY53" fmla="*/ 262157 h 295275"/>
                  <a:gd name="connsiteX54" fmla="*/ 414338 w 495300"/>
                  <a:gd name="connsiteY54" fmla="*/ 200244 h 295275"/>
                  <a:gd name="connsiteX55" fmla="*/ 476250 w 495300"/>
                  <a:gd name="connsiteY55" fmla="*/ 262157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5300" h="295275">
                    <a:moveTo>
                      <a:pt x="447675" y="188338"/>
                    </a:moveTo>
                    <a:cubicBezTo>
                      <a:pt x="469993" y="169926"/>
                      <a:pt x="473160" y="136908"/>
                      <a:pt x="454748" y="114590"/>
                    </a:cubicBezTo>
                    <a:cubicBezTo>
                      <a:pt x="436336" y="92271"/>
                      <a:pt x="403318" y="89104"/>
                      <a:pt x="381000" y="107516"/>
                    </a:cubicBezTo>
                    <a:cubicBezTo>
                      <a:pt x="358682" y="125927"/>
                      <a:pt x="355515" y="158946"/>
                      <a:pt x="373927" y="181265"/>
                    </a:cubicBezTo>
                    <a:cubicBezTo>
                      <a:pt x="376053" y="183842"/>
                      <a:pt x="378422" y="186211"/>
                      <a:pt x="381000" y="188338"/>
                    </a:cubicBezTo>
                    <a:cubicBezTo>
                      <a:pt x="369932" y="193543"/>
                      <a:pt x="360169" y="201160"/>
                      <a:pt x="352425" y="210627"/>
                    </a:cubicBezTo>
                    <a:cubicBezTo>
                      <a:pt x="349000" y="169962"/>
                      <a:pt x="322276" y="134987"/>
                      <a:pt x="283940" y="120996"/>
                    </a:cubicBezTo>
                    <a:cubicBezTo>
                      <a:pt x="314253" y="100650"/>
                      <a:pt x="322332" y="59583"/>
                      <a:pt x="301985" y="29270"/>
                    </a:cubicBezTo>
                    <a:cubicBezTo>
                      <a:pt x="281639" y="-1043"/>
                      <a:pt x="240572" y="-9122"/>
                      <a:pt x="210259" y="11224"/>
                    </a:cubicBezTo>
                    <a:cubicBezTo>
                      <a:pt x="179946" y="31571"/>
                      <a:pt x="171867" y="72639"/>
                      <a:pt x="192214" y="102951"/>
                    </a:cubicBezTo>
                    <a:cubicBezTo>
                      <a:pt x="197162" y="110323"/>
                      <a:pt x="203544" y="116621"/>
                      <a:pt x="210979" y="121473"/>
                    </a:cubicBezTo>
                    <a:cubicBezTo>
                      <a:pt x="173498" y="135948"/>
                      <a:pt x="147596" y="170583"/>
                      <a:pt x="144304" y="210627"/>
                    </a:cubicBezTo>
                    <a:cubicBezTo>
                      <a:pt x="136151" y="200986"/>
                      <a:pt x="125883" y="193359"/>
                      <a:pt x="114300" y="188338"/>
                    </a:cubicBezTo>
                    <a:cubicBezTo>
                      <a:pt x="136618" y="169926"/>
                      <a:pt x="139785" y="136908"/>
                      <a:pt x="121373" y="114590"/>
                    </a:cubicBezTo>
                    <a:cubicBezTo>
                      <a:pt x="102961" y="92271"/>
                      <a:pt x="69943" y="89104"/>
                      <a:pt x="47625" y="107516"/>
                    </a:cubicBezTo>
                    <a:cubicBezTo>
                      <a:pt x="25307" y="125927"/>
                      <a:pt x="22140" y="158946"/>
                      <a:pt x="40552" y="181265"/>
                    </a:cubicBezTo>
                    <a:cubicBezTo>
                      <a:pt x="42679" y="183842"/>
                      <a:pt x="45047" y="186211"/>
                      <a:pt x="47625" y="188338"/>
                    </a:cubicBezTo>
                    <a:cubicBezTo>
                      <a:pt x="18637" y="201463"/>
                      <a:pt x="9" y="230336"/>
                      <a:pt x="0" y="262157"/>
                    </a:cubicBezTo>
                    <a:lnTo>
                      <a:pt x="0" y="285969"/>
                    </a:lnTo>
                    <a:cubicBezTo>
                      <a:pt x="0" y="291230"/>
                      <a:pt x="4265" y="295494"/>
                      <a:pt x="9525" y="295494"/>
                    </a:cubicBezTo>
                    <a:lnTo>
                      <a:pt x="485775" y="295494"/>
                    </a:lnTo>
                    <a:cubicBezTo>
                      <a:pt x="491036" y="295494"/>
                      <a:pt x="495300" y="291230"/>
                      <a:pt x="495300" y="285969"/>
                    </a:cubicBezTo>
                    <a:lnTo>
                      <a:pt x="495300" y="262157"/>
                    </a:lnTo>
                    <a:cubicBezTo>
                      <a:pt x="495291" y="230336"/>
                      <a:pt x="476663" y="201463"/>
                      <a:pt x="447675" y="188338"/>
                    </a:cubicBezTo>
                    <a:close/>
                    <a:moveTo>
                      <a:pt x="381000" y="147857"/>
                    </a:moveTo>
                    <a:cubicBezTo>
                      <a:pt x="381000" y="129445"/>
                      <a:pt x="395926" y="114519"/>
                      <a:pt x="414338" y="114519"/>
                    </a:cubicBezTo>
                    <a:cubicBezTo>
                      <a:pt x="432749" y="114519"/>
                      <a:pt x="447675" y="129445"/>
                      <a:pt x="447675" y="147857"/>
                    </a:cubicBezTo>
                    <a:cubicBezTo>
                      <a:pt x="447675" y="166269"/>
                      <a:pt x="432749" y="181194"/>
                      <a:pt x="414338" y="181194"/>
                    </a:cubicBezTo>
                    <a:cubicBezTo>
                      <a:pt x="395926" y="181194"/>
                      <a:pt x="381000" y="166269"/>
                      <a:pt x="381000" y="147857"/>
                    </a:cubicBezTo>
                    <a:close/>
                    <a:moveTo>
                      <a:pt x="200025" y="66228"/>
                    </a:moveTo>
                    <a:cubicBezTo>
                      <a:pt x="199973" y="40241"/>
                      <a:pt x="220996" y="19131"/>
                      <a:pt x="246983" y="19079"/>
                    </a:cubicBezTo>
                    <a:cubicBezTo>
                      <a:pt x="272970" y="19026"/>
                      <a:pt x="294080" y="40050"/>
                      <a:pt x="294132" y="66037"/>
                    </a:cubicBezTo>
                    <a:cubicBezTo>
                      <a:pt x="294184" y="92024"/>
                      <a:pt x="273161" y="113133"/>
                      <a:pt x="247174" y="113186"/>
                    </a:cubicBezTo>
                    <a:cubicBezTo>
                      <a:pt x="247142" y="113186"/>
                      <a:pt x="247110" y="113186"/>
                      <a:pt x="247079" y="113186"/>
                    </a:cubicBezTo>
                    <a:cubicBezTo>
                      <a:pt x="221129" y="113186"/>
                      <a:pt x="200077" y="92177"/>
                      <a:pt x="200025" y="66228"/>
                    </a:cubicBezTo>
                    <a:close/>
                    <a:moveTo>
                      <a:pt x="47625" y="147857"/>
                    </a:moveTo>
                    <a:cubicBezTo>
                      <a:pt x="47625" y="129445"/>
                      <a:pt x="62551" y="114519"/>
                      <a:pt x="80963" y="114519"/>
                    </a:cubicBezTo>
                    <a:cubicBezTo>
                      <a:pt x="99374" y="114519"/>
                      <a:pt x="114300" y="129445"/>
                      <a:pt x="114300" y="147857"/>
                    </a:cubicBezTo>
                    <a:cubicBezTo>
                      <a:pt x="114300" y="166269"/>
                      <a:pt x="99374" y="181194"/>
                      <a:pt x="80963" y="181194"/>
                    </a:cubicBezTo>
                    <a:cubicBezTo>
                      <a:pt x="62551" y="181194"/>
                      <a:pt x="47625" y="166269"/>
                      <a:pt x="47625" y="147857"/>
                    </a:cubicBezTo>
                    <a:close/>
                    <a:moveTo>
                      <a:pt x="19050" y="262157"/>
                    </a:moveTo>
                    <a:cubicBezTo>
                      <a:pt x="19050" y="227963"/>
                      <a:pt x="46769" y="200244"/>
                      <a:pt x="80963" y="200244"/>
                    </a:cubicBezTo>
                    <a:cubicBezTo>
                      <a:pt x="115156" y="200244"/>
                      <a:pt x="142875" y="227963"/>
                      <a:pt x="142875" y="262157"/>
                    </a:cubicBezTo>
                    <a:lnTo>
                      <a:pt x="142875" y="276444"/>
                    </a:lnTo>
                    <a:lnTo>
                      <a:pt x="19050" y="276444"/>
                    </a:lnTo>
                    <a:close/>
                    <a:moveTo>
                      <a:pt x="161925" y="262157"/>
                    </a:moveTo>
                    <a:lnTo>
                      <a:pt x="161925" y="219294"/>
                    </a:lnTo>
                    <a:cubicBezTo>
                      <a:pt x="161925" y="171949"/>
                      <a:pt x="200305" y="133569"/>
                      <a:pt x="247650" y="133569"/>
                    </a:cubicBezTo>
                    <a:cubicBezTo>
                      <a:pt x="294995" y="133569"/>
                      <a:pt x="333375" y="171949"/>
                      <a:pt x="333375" y="219294"/>
                    </a:cubicBezTo>
                    <a:lnTo>
                      <a:pt x="333375" y="276444"/>
                    </a:lnTo>
                    <a:lnTo>
                      <a:pt x="161925" y="276444"/>
                    </a:lnTo>
                    <a:close/>
                    <a:moveTo>
                      <a:pt x="476250" y="276444"/>
                    </a:moveTo>
                    <a:lnTo>
                      <a:pt x="352425" y="276444"/>
                    </a:lnTo>
                    <a:lnTo>
                      <a:pt x="352425" y="262157"/>
                    </a:lnTo>
                    <a:cubicBezTo>
                      <a:pt x="352425" y="227963"/>
                      <a:pt x="380144" y="200244"/>
                      <a:pt x="414338" y="200244"/>
                    </a:cubicBezTo>
                    <a:cubicBezTo>
                      <a:pt x="448531" y="200244"/>
                      <a:pt x="476250" y="227963"/>
                      <a:pt x="476250" y="262157"/>
                    </a:cubicBezTo>
                    <a:close/>
                  </a:path>
                </a:pathLst>
              </a:custGeom>
              <a:solidFill>
                <a:srgbClr val="0D519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grpSp>
          <p:nvGrpSpPr>
            <p:cNvPr id="67" name="Group 66">
              <a:extLst>
                <a:ext uri="{FF2B5EF4-FFF2-40B4-BE49-F238E27FC236}">
                  <a16:creationId xmlns:a16="http://schemas.microsoft.com/office/drawing/2014/main" id="{9281C1ED-3F94-2512-5900-50DD70D66493}"/>
                </a:ext>
              </a:extLst>
            </p:cNvPr>
            <p:cNvGrpSpPr/>
            <p:nvPr/>
          </p:nvGrpSpPr>
          <p:grpSpPr>
            <a:xfrm>
              <a:off x="768167" y="3083825"/>
              <a:ext cx="9974847" cy="2971505"/>
              <a:chOff x="768167" y="3083825"/>
              <a:chExt cx="9974847" cy="2971505"/>
            </a:xfrm>
          </p:grpSpPr>
          <p:grpSp>
            <p:nvGrpSpPr>
              <p:cNvPr id="68" name="Group 67">
                <a:extLst>
                  <a:ext uri="{FF2B5EF4-FFF2-40B4-BE49-F238E27FC236}">
                    <a16:creationId xmlns:a16="http://schemas.microsoft.com/office/drawing/2014/main" id="{B0D414A3-8266-B4EB-C202-CF0E651477ED}"/>
                  </a:ext>
                </a:extLst>
              </p:cNvPr>
              <p:cNvGrpSpPr/>
              <p:nvPr/>
            </p:nvGrpSpPr>
            <p:grpSpPr>
              <a:xfrm>
                <a:off x="768167" y="5239419"/>
                <a:ext cx="9515636" cy="815911"/>
                <a:chOff x="768167" y="5239419"/>
                <a:chExt cx="9515636" cy="815911"/>
              </a:xfrm>
            </p:grpSpPr>
            <p:sp>
              <p:nvSpPr>
                <p:cNvPr id="78" name="Rectangle 77">
                  <a:extLst>
                    <a:ext uri="{FF2B5EF4-FFF2-40B4-BE49-F238E27FC236}">
                      <a16:creationId xmlns:a16="http://schemas.microsoft.com/office/drawing/2014/main" id="{B4DFB9ED-D512-F0E2-FFE5-00776DC9E014}"/>
                    </a:ext>
                  </a:extLst>
                </p:cNvPr>
                <p:cNvSpPr/>
                <p:nvPr/>
              </p:nvSpPr>
              <p:spPr>
                <a:xfrm>
                  <a:off x="8606558" y="5267510"/>
                  <a:ext cx="1677245" cy="707886"/>
                </a:xfrm>
                <a:prstGeom prst="rect">
                  <a:avLst/>
                </a:prstGeom>
              </p:spPr>
              <p:txBody>
                <a:bodyPr wrap="square" anchor="ctr">
                  <a:spAutoFit/>
                </a:bodyPr>
                <a:lstStyle/>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Collaborative Project Plans</a:t>
                  </a:r>
                </a:p>
              </p:txBody>
            </p:sp>
            <p:sp>
              <p:nvSpPr>
                <p:cNvPr id="79" name="Rectangle 78">
                  <a:extLst>
                    <a:ext uri="{FF2B5EF4-FFF2-40B4-BE49-F238E27FC236}">
                      <a16:creationId xmlns:a16="http://schemas.microsoft.com/office/drawing/2014/main" id="{4F6CEE12-4DA7-206C-A8A3-E6C41343793B}"/>
                    </a:ext>
                  </a:extLst>
                </p:cNvPr>
                <p:cNvSpPr/>
                <p:nvPr/>
              </p:nvSpPr>
              <p:spPr>
                <a:xfrm>
                  <a:off x="6070164" y="5239419"/>
                  <a:ext cx="1677245" cy="707886"/>
                </a:xfrm>
                <a:prstGeom prst="rect">
                  <a:avLst/>
                </a:prstGeom>
              </p:spPr>
              <p:txBody>
                <a:bodyPr wrap="square" anchor="ctr">
                  <a:spAutoFit/>
                </a:bodyPr>
                <a:lstStyle/>
                <a:p>
                  <a:pPr marR="0" lvl="0" defTabSz="914400" eaLnBrk="1" fontAlgn="auto" latinLnBrk="0" hangingPunct="1">
                    <a:lnSpc>
                      <a:spcPct val="100000"/>
                    </a:lnSpc>
                    <a:spcBef>
                      <a:spcPts val="0"/>
                    </a:spcBef>
                    <a:spcAft>
                      <a:spcPts val="0"/>
                    </a:spcAft>
                    <a:buClrTx/>
                    <a:buSzTx/>
                    <a:tabLst/>
                    <a:defRPr/>
                  </a:pPr>
                  <a:endParaRPr kumimoji="0" lang="en-IN" sz="12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Produce Strategy Map</a:t>
                  </a:r>
                </a:p>
              </p:txBody>
            </p:sp>
            <p:sp>
              <p:nvSpPr>
                <p:cNvPr id="80" name="Rectangle 79">
                  <a:extLst>
                    <a:ext uri="{FF2B5EF4-FFF2-40B4-BE49-F238E27FC236}">
                      <a16:creationId xmlns:a16="http://schemas.microsoft.com/office/drawing/2014/main" id="{EF996B21-E04E-CB4B-E3CF-42562A38315E}"/>
                    </a:ext>
                  </a:extLst>
                </p:cNvPr>
                <p:cNvSpPr/>
                <p:nvPr/>
              </p:nvSpPr>
              <p:spPr>
                <a:xfrm>
                  <a:off x="3420111" y="5268690"/>
                  <a:ext cx="1677245" cy="707886"/>
                </a:xfrm>
                <a:prstGeom prst="rect">
                  <a:avLst/>
                </a:prstGeom>
              </p:spPr>
              <p:txBody>
                <a:bodyPr wrap="square" anchor="ctr">
                  <a:spAutoFit/>
                </a:bodyPr>
                <a:lstStyle/>
                <a:p>
                  <a:pPr marR="0" lvl="0" defTabSz="914400" eaLnBrk="1" fontAlgn="auto" latinLnBrk="0" hangingPunct="1">
                    <a:lnSpc>
                      <a:spcPct val="100000"/>
                    </a:lnSpc>
                    <a:spcBef>
                      <a:spcPts val="0"/>
                    </a:spcBef>
                    <a:spcAft>
                      <a:spcPts val="0"/>
                    </a:spcAft>
                    <a:buClrTx/>
                    <a:buSzTx/>
                    <a:tabLst/>
                    <a:defRPr/>
                  </a:pPr>
                  <a:endParaRPr kumimoji="0" lang="en-IN" sz="12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Produce Balanced Scorecard</a:t>
                  </a:r>
                </a:p>
              </p:txBody>
            </p:sp>
            <p:sp>
              <p:nvSpPr>
                <p:cNvPr id="81" name="Rectangle 80">
                  <a:extLst>
                    <a:ext uri="{FF2B5EF4-FFF2-40B4-BE49-F238E27FC236}">
                      <a16:creationId xmlns:a16="http://schemas.microsoft.com/office/drawing/2014/main" id="{5BF29E71-9142-F7A4-CC08-044A55DE2260}"/>
                    </a:ext>
                  </a:extLst>
                </p:cNvPr>
                <p:cNvSpPr/>
                <p:nvPr/>
              </p:nvSpPr>
              <p:spPr>
                <a:xfrm>
                  <a:off x="768167" y="5562887"/>
                  <a:ext cx="2295242" cy="492443"/>
                </a:xfrm>
                <a:prstGeom prst="rect">
                  <a:avLst/>
                </a:prstGeom>
              </p:spPr>
              <p:txBody>
                <a:bodyPr wrap="square" anchor="ctr">
                  <a:spAutoFit/>
                </a:bodyPr>
                <a:lstStyle/>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Collect Present State Data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grpSp>
            <p:nvGrpSpPr>
              <p:cNvPr id="69" name="Group 68">
                <a:extLst>
                  <a:ext uri="{FF2B5EF4-FFF2-40B4-BE49-F238E27FC236}">
                    <a16:creationId xmlns:a16="http://schemas.microsoft.com/office/drawing/2014/main" id="{4CE00074-D2C0-BAAF-F9DC-50855FFE7549}"/>
                  </a:ext>
                </a:extLst>
              </p:cNvPr>
              <p:cNvGrpSpPr/>
              <p:nvPr/>
            </p:nvGrpSpPr>
            <p:grpSpPr>
              <a:xfrm>
                <a:off x="1107770" y="5008129"/>
                <a:ext cx="9227146" cy="458402"/>
                <a:chOff x="1107770" y="4908112"/>
                <a:chExt cx="9227146" cy="458402"/>
              </a:xfrm>
            </p:grpSpPr>
            <p:sp>
              <p:nvSpPr>
                <p:cNvPr id="74" name="TextBox 73">
                  <a:extLst>
                    <a:ext uri="{FF2B5EF4-FFF2-40B4-BE49-F238E27FC236}">
                      <a16:creationId xmlns:a16="http://schemas.microsoft.com/office/drawing/2014/main" id="{68D4EF94-997E-7C24-9123-9DB149C3C874}"/>
                    </a:ext>
                  </a:extLst>
                </p:cNvPr>
                <p:cNvSpPr txBox="1"/>
                <p:nvPr/>
              </p:nvSpPr>
              <p:spPr>
                <a:xfrm>
                  <a:off x="8606558" y="4908112"/>
                  <a:ext cx="1728358" cy="369332"/>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rPr>
                    <a:t>Major Objective</a:t>
                  </a:r>
                  <a:endParaRPr kumimoji="0" lang="en-IN"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A3B860AE-FB96-3604-1FED-9681856C6458}"/>
                    </a:ext>
                  </a:extLst>
                </p:cNvPr>
                <p:cNvSpPr txBox="1"/>
                <p:nvPr/>
              </p:nvSpPr>
              <p:spPr>
                <a:xfrm>
                  <a:off x="6035071" y="4936989"/>
                  <a:ext cx="1728358" cy="369332"/>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rPr>
                    <a:t>Major Objective</a:t>
                  </a:r>
                  <a:endParaRPr kumimoji="0" lang="en-IN"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endParaRPr>
                </a:p>
              </p:txBody>
            </p:sp>
            <p:sp>
              <p:nvSpPr>
                <p:cNvPr id="76" name="TextBox 75">
                  <a:extLst>
                    <a:ext uri="{FF2B5EF4-FFF2-40B4-BE49-F238E27FC236}">
                      <a16:creationId xmlns:a16="http://schemas.microsoft.com/office/drawing/2014/main" id="{82E65AA5-5F69-D88F-6890-D60D81233EC1}"/>
                    </a:ext>
                  </a:extLst>
                </p:cNvPr>
                <p:cNvSpPr txBox="1"/>
                <p:nvPr/>
              </p:nvSpPr>
              <p:spPr>
                <a:xfrm>
                  <a:off x="3504581" y="4997182"/>
                  <a:ext cx="1728358" cy="369332"/>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5190"/>
                      </a:solidFill>
                      <a:effectLst/>
                      <a:uLnTx/>
                      <a:uFillTx/>
                      <a:cs typeface="Arial" panose="020B0604020202020204" pitchFamily="34" charset="0"/>
                    </a:rPr>
                    <a:t>Major Objective</a:t>
                  </a:r>
                  <a:endParaRPr kumimoji="0" lang="en-IN" sz="1800" b="1" i="0" u="none" strike="noStrike" kern="0" cap="none" spc="0" normalizeH="0" baseline="0" noProof="0" dirty="0">
                    <a:ln>
                      <a:noFill/>
                    </a:ln>
                    <a:solidFill>
                      <a:srgbClr val="0D5190"/>
                    </a:solidFill>
                    <a:effectLst/>
                    <a:uLnTx/>
                    <a:uFillTx/>
                    <a:cs typeface="Arial" panose="020B0604020202020204" pitchFamily="34" charset="0"/>
                  </a:endParaRPr>
                </a:p>
              </p:txBody>
            </p:sp>
            <p:sp>
              <p:nvSpPr>
                <p:cNvPr id="77" name="TextBox 76">
                  <a:extLst>
                    <a:ext uri="{FF2B5EF4-FFF2-40B4-BE49-F238E27FC236}">
                      <a16:creationId xmlns:a16="http://schemas.microsoft.com/office/drawing/2014/main" id="{8B44C9E8-1CF8-83D8-D57A-06E77B86D31C}"/>
                    </a:ext>
                  </a:extLst>
                </p:cNvPr>
                <p:cNvSpPr txBox="1"/>
                <p:nvPr/>
              </p:nvSpPr>
              <p:spPr>
                <a:xfrm>
                  <a:off x="1107770" y="4982827"/>
                  <a:ext cx="1809894" cy="369332"/>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rPr>
                    <a:t>Major Objective</a:t>
                  </a:r>
                  <a:endParaRPr kumimoji="0" lang="en-IN" sz="1800" b="1" i="0" u="none" strike="noStrike" kern="0" cap="none" spc="0" normalizeH="0" baseline="0" noProof="0" dirty="0">
                    <a:ln>
                      <a:noFill/>
                    </a:ln>
                    <a:solidFill>
                      <a:srgbClr val="0D5190"/>
                    </a:solidFill>
                    <a:effectLst/>
                    <a:uLnTx/>
                    <a:uFillTx/>
                    <a:latin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CC0DEA56-AD69-7A14-F833-EFB2DFC88F4A}"/>
                  </a:ext>
                </a:extLst>
              </p:cNvPr>
              <p:cNvGrpSpPr/>
              <p:nvPr/>
            </p:nvGrpSpPr>
            <p:grpSpPr>
              <a:xfrm>
                <a:off x="3572792" y="3083825"/>
                <a:ext cx="7170222" cy="2031325"/>
                <a:chOff x="3572792" y="3083825"/>
                <a:chExt cx="7170222" cy="2031325"/>
              </a:xfrm>
            </p:grpSpPr>
            <p:sp>
              <p:nvSpPr>
                <p:cNvPr id="71" name="Rectangle 70">
                  <a:extLst>
                    <a:ext uri="{FF2B5EF4-FFF2-40B4-BE49-F238E27FC236}">
                      <a16:creationId xmlns:a16="http://schemas.microsoft.com/office/drawing/2014/main" id="{388CF9FF-AF97-4DEF-78CD-8FB464ED2EA0}"/>
                    </a:ext>
                  </a:extLst>
                </p:cNvPr>
                <p:cNvSpPr/>
                <p:nvPr/>
              </p:nvSpPr>
              <p:spPr>
                <a:xfrm>
                  <a:off x="8599022" y="3178613"/>
                  <a:ext cx="2143992" cy="1600438"/>
                </a:xfrm>
                <a:prstGeom prst="rect">
                  <a:avLst/>
                </a:prstGeom>
              </p:spPr>
              <p:txBody>
                <a:bodyPr wrap="square" anchor="ctr">
                  <a:spAutoFit/>
                </a:bodyPr>
                <a:lstStyle/>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Present to wider audience</a:t>
                  </a: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endParaRP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Initiative project plans with deadlines and ownership</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 </a:t>
                  </a:r>
                </a:p>
              </p:txBody>
            </p:sp>
            <p:sp>
              <p:nvSpPr>
                <p:cNvPr id="72" name="Rectangle 71">
                  <a:extLst>
                    <a:ext uri="{FF2B5EF4-FFF2-40B4-BE49-F238E27FC236}">
                      <a16:creationId xmlns:a16="http://schemas.microsoft.com/office/drawing/2014/main" id="{903C52D5-B240-355C-B108-0D719FF42B3E}"/>
                    </a:ext>
                  </a:extLst>
                </p:cNvPr>
                <p:cNvSpPr/>
                <p:nvPr/>
              </p:nvSpPr>
              <p:spPr>
                <a:xfrm>
                  <a:off x="6060790" y="3114322"/>
                  <a:ext cx="2252945" cy="1600438"/>
                </a:xfrm>
                <a:prstGeom prst="rect">
                  <a:avLst/>
                </a:prstGeom>
              </p:spPr>
              <p:txBody>
                <a:bodyPr wrap="square" anchor="ctr">
                  <a:spAutoFit/>
                </a:bodyPr>
                <a:lstStyle/>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Determine Key Initiatives</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 </a:t>
                  </a: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Lock in targets and time lines</a:t>
                  </a: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endParaRP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Review with team and seek approvals</a:t>
                  </a:r>
                </a:p>
              </p:txBody>
            </p:sp>
            <p:sp>
              <p:nvSpPr>
                <p:cNvPr id="73" name="Rectangle 72">
                  <a:extLst>
                    <a:ext uri="{FF2B5EF4-FFF2-40B4-BE49-F238E27FC236}">
                      <a16:creationId xmlns:a16="http://schemas.microsoft.com/office/drawing/2014/main" id="{677F5065-3FCA-2C41-F5A8-BC8636919C28}"/>
                    </a:ext>
                  </a:extLst>
                </p:cNvPr>
                <p:cNvSpPr/>
                <p:nvPr/>
              </p:nvSpPr>
              <p:spPr>
                <a:xfrm>
                  <a:off x="3572792" y="3083825"/>
                  <a:ext cx="2088365" cy="2031325"/>
                </a:xfrm>
                <a:prstGeom prst="rect">
                  <a:avLst/>
                </a:prstGeom>
              </p:spPr>
              <p:txBody>
                <a:bodyPr wrap="square" anchor="ctr">
                  <a:spAutoFit/>
                </a:bodyPr>
                <a:lstStyle/>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Academy thorough inspection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 </a:t>
                  </a: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Identify opportunities for improvement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rPr>
                    <a:t> </a:t>
                  </a:r>
                </a:p>
                <a:p>
                  <a:pPr marL="182880" marR="0" lvl="0" indent="-18288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kern="0" dirty="0">
                      <a:solidFill>
                        <a:prstClr val="black">
                          <a:lumMod val="65000"/>
                          <a:lumOff val="35000"/>
                        </a:prstClr>
                      </a:solidFill>
                      <a:latin typeface="Calibri" panose="020F0502020204030204" pitchFamily="34" charset="0"/>
                      <a:cs typeface="Calibri" panose="020F0502020204030204" pitchFamily="34" charset="0"/>
                    </a:rPr>
                    <a:t>Seek alignment with corporate goals and teams </a:t>
                  </a:r>
                  <a:endParaRPr kumimoji="0" lang="en-IN"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cs typeface="Calibri" panose="020F0502020204030204" pitchFamily="34" charset="0"/>
                  </a:endParaRPr>
                </a:p>
              </p:txBody>
            </p:sp>
          </p:grpSp>
        </p:grpSp>
      </p:grpSp>
      <p:sp>
        <p:nvSpPr>
          <p:cNvPr id="109" name="TextBox 108">
            <a:extLst>
              <a:ext uri="{FF2B5EF4-FFF2-40B4-BE49-F238E27FC236}">
                <a16:creationId xmlns:a16="http://schemas.microsoft.com/office/drawing/2014/main" id="{1FC0A70E-7C2B-E854-CE9E-71093F5B1AA6}"/>
              </a:ext>
            </a:extLst>
          </p:cNvPr>
          <p:cNvSpPr txBox="1"/>
          <p:nvPr/>
        </p:nvSpPr>
        <p:spPr>
          <a:xfrm>
            <a:off x="513779" y="6540010"/>
            <a:ext cx="11164443" cy="261610"/>
          </a:xfrm>
          <a:prstGeom prst="rect">
            <a:avLst/>
          </a:prstGeom>
          <a:noFill/>
        </p:spPr>
        <p:txBody>
          <a:bodyPr wrap="square" rtlCol="0" anchor="ctr">
            <a:spAutoFit/>
          </a:bodyPr>
          <a:lstStyle/>
          <a:p>
            <a:pPr algn="ctr" defTabSz="914400"/>
            <a:r>
              <a:rPr lang="en-US" sz="1100" dirty="0">
                <a:solidFill>
                  <a:prstClr val="black">
                    <a:lumMod val="85000"/>
                    <a:lumOff val="15000"/>
                  </a:prstClr>
                </a:solidFill>
                <a:latin typeface="Arial" panose="020B0604020202020204" pitchFamily="34" charset="0"/>
                <a:cs typeface="Arial" panose="020B0604020202020204" pitchFamily="34" charset="0"/>
              </a:rPr>
              <a:t>This slide is 100% editable. Adapt it to your needs and capture your audience's attention. </a:t>
            </a:r>
          </a:p>
        </p:txBody>
      </p:sp>
      <p:sp>
        <p:nvSpPr>
          <p:cNvPr id="110" name="Freeform: Shape 109">
            <a:extLst>
              <a:ext uri="{FF2B5EF4-FFF2-40B4-BE49-F238E27FC236}">
                <a16:creationId xmlns:a16="http://schemas.microsoft.com/office/drawing/2014/main" id="{2EC57753-738D-6B6B-FDEC-17B8282C0322}"/>
              </a:ext>
            </a:extLst>
          </p:cNvPr>
          <p:cNvSpPr/>
          <p:nvPr/>
        </p:nvSpPr>
        <p:spPr>
          <a:xfrm>
            <a:off x="6707079" y="2490529"/>
            <a:ext cx="536772" cy="528697"/>
          </a:xfrm>
          <a:custGeom>
            <a:avLst/>
            <a:gdLst>
              <a:gd name="connsiteX0" fmla="*/ 196387 w 536772"/>
              <a:gd name="connsiteY0" fmla="*/ 430705 h 528697"/>
              <a:gd name="connsiteX1" fmla="*/ 391842 w 536772"/>
              <a:gd name="connsiteY1" fmla="*/ 430705 h 528697"/>
              <a:gd name="connsiteX2" fmla="*/ 391842 w 536772"/>
              <a:gd name="connsiteY2" fmla="*/ 446234 h 528697"/>
              <a:gd name="connsiteX3" fmla="*/ 196387 w 536772"/>
              <a:gd name="connsiteY3" fmla="*/ 446234 h 528697"/>
              <a:gd name="connsiteX4" fmla="*/ 128862 w 536772"/>
              <a:gd name="connsiteY4" fmla="*/ 425383 h 528697"/>
              <a:gd name="connsiteX5" fmla="*/ 115781 w 536772"/>
              <a:gd name="connsiteY5" fmla="*/ 438464 h 528697"/>
              <a:gd name="connsiteX6" fmla="*/ 128862 w 536772"/>
              <a:gd name="connsiteY6" fmla="*/ 451545 h 528697"/>
              <a:gd name="connsiteX7" fmla="*/ 141943 w 536772"/>
              <a:gd name="connsiteY7" fmla="*/ 438464 h 528697"/>
              <a:gd name="connsiteX8" fmla="*/ 128862 w 536772"/>
              <a:gd name="connsiteY8" fmla="*/ 425383 h 528697"/>
              <a:gd name="connsiteX9" fmla="*/ 128862 w 536772"/>
              <a:gd name="connsiteY9" fmla="*/ 409860 h 528697"/>
              <a:gd name="connsiteX10" fmla="*/ 157472 w 536772"/>
              <a:gd name="connsiteY10" fmla="*/ 438470 h 528697"/>
              <a:gd name="connsiteX11" fmla="*/ 128862 w 536772"/>
              <a:gd name="connsiteY11" fmla="*/ 467080 h 528697"/>
              <a:gd name="connsiteX12" fmla="*/ 100252 w 536772"/>
              <a:gd name="connsiteY12" fmla="*/ 438470 h 528697"/>
              <a:gd name="connsiteX13" fmla="*/ 128862 w 536772"/>
              <a:gd name="connsiteY13" fmla="*/ 409860 h 528697"/>
              <a:gd name="connsiteX14" fmla="*/ 128862 w 536772"/>
              <a:gd name="connsiteY14" fmla="*/ 400718 h 528697"/>
              <a:gd name="connsiteX15" fmla="*/ 91103 w 536772"/>
              <a:gd name="connsiteY15" fmla="*/ 438470 h 528697"/>
              <a:gd name="connsiteX16" fmla="*/ 128862 w 536772"/>
              <a:gd name="connsiteY16" fmla="*/ 476223 h 528697"/>
              <a:gd name="connsiteX17" fmla="*/ 166616 w 536772"/>
              <a:gd name="connsiteY17" fmla="*/ 438470 h 528697"/>
              <a:gd name="connsiteX18" fmla="*/ 128862 w 536772"/>
              <a:gd name="connsiteY18" fmla="*/ 400718 h 528697"/>
              <a:gd name="connsiteX19" fmla="*/ 489703 w 536772"/>
              <a:gd name="connsiteY19" fmla="*/ 396114 h 528697"/>
              <a:gd name="connsiteX20" fmla="*/ 500679 w 536772"/>
              <a:gd name="connsiteY20" fmla="*/ 407096 h 528697"/>
              <a:gd name="connsiteX21" fmla="*/ 442484 w 536772"/>
              <a:gd name="connsiteY21" fmla="*/ 465285 h 528697"/>
              <a:gd name="connsiteX22" fmla="*/ 414302 w 536772"/>
              <a:gd name="connsiteY22" fmla="*/ 437103 h 528697"/>
              <a:gd name="connsiteX23" fmla="*/ 425284 w 536772"/>
              <a:gd name="connsiteY23" fmla="*/ 426121 h 528697"/>
              <a:gd name="connsiteX24" fmla="*/ 442484 w 536772"/>
              <a:gd name="connsiteY24" fmla="*/ 443328 h 528697"/>
              <a:gd name="connsiteX25" fmla="*/ 128862 w 536772"/>
              <a:gd name="connsiteY25" fmla="*/ 385189 h 528697"/>
              <a:gd name="connsiteX26" fmla="*/ 182144 w 536772"/>
              <a:gd name="connsiteY26" fmla="*/ 438470 h 528697"/>
              <a:gd name="connsiteX27" fmla="*/ 128862 w 536772"/>
              <a:gd name="connsiteY27" fmla="*/ 491752 h 528697"/>
              <a:gd name="connsiteX28" fmla="*/ 75574 w 536772"/>
              <a:gd name="connsiteY28" fmla="*/ 438470 h 528697"/>
              <a:gd name="connsiteX29" fmla="*/ 128862 w 536772"/>
              <a:gd name="connsiteY29" fmla="*/ 385189 h 528697"/>
              <a:gd name="connsiteX30" fmla="*/ 196387 w 536772"/>
              <a:gd name="connsiteY30" fmla="*/ 312688 h 528697"/>
              <a:gd name="connsiteX31" fmla="*/ 391842 w 536772"/>
              <a:gd name="connsiteY31" fmla="*/ 312688 h 528697"/>
              <a:gd name="connsiteX32" fmla="*/ 391842 w 536772"/>
              <a:gd name="connsiteY32" fmla="*/ 328217 h 528697"/>
              <a:gd name="connsiteX33" fmla="*/ 196387 w 536772"/>
              <a:gd name="connsiteY33" fmla="*/ 328217 h 528697"/>
              <a:gd name="connsiteX34" fmla="*/ 128862 w 536772"/>
              <a:gd name="connsiteY34" fmla="*/ 307366 h 528697"/>
              <a:gd name="connsiteX35" fmla="*/ 115781 w 536772"/>
              <a:gd name="connsiteY35" fmla="*/ 320447 h 528697"/>
              <a:gd name="connsiteX36" fmla="*/ 128862 w 536772"/>
              <a:gd name="connsiteY36" fmla="*/ 333528 h 528697"/>
              <a:gd name="connsiteX37" fmla="*/ 141943 w 536772"/>
              <a:gd name="connsiteY37" fmla="*/ 320447 h 528697"/>
              <a:gd name="connsiteX38" fmla="*/ 128862 w 536772"/>
              <a:gd name="connsiteY38" fmla="*/ 307366 h 528697"/>
              <a:gd name="connsiteX39" fmla="*/ 128862 w 536772"/>
              <a:gd name="connsiteY39" fmla="*/ 291843 h 528697"/>
              <a:gd name="connsiteX40" fmla="*/ 157472 w 536772"/>
              <a:gd name="connsiteY40" fmla="*/ 320453 h 528697"/>
              <a:gd name="connsiteX41" fmla="*/ 128862 w 536772"/>
              <a:gd name="connsiteY41" fmla="*/ 349063 h 528697"/>
              <a:gd name="connsiteX42" fmla="*/ 100252 w 536772"/>
              <a:gd name="connsiteY42" fmla="*/ 320453 h 528697"/>
              <a:gd name="connsiteX43" fmla="*/ 128862 w 536772"/>
              <a:gd name="connsiteY43" fmla="*/ 291843 h 528697"/>
              <a:gd name="connsiteX44" fmla="*/ 128862 w 536772"/>
              <a:gd name="connsiteY44" fmla="*/ 282700 h 528697"/>
              <a:gd name="connsiteX45" fmla="*/ 91103 w 536772"/>
              <a:gd name="connsiteY45" fmla="*/ 320452 h 528697"/>
              <a:gd name="connsiteX46" fmla="*/ 128862 w 536772"/>
              <a:gd name="connsiteY46" fmla="*/ 358205 h 528697"/>
              <a:gd name="connsiteX47" fmla="*/ 166616 w 536772"/>
              <a:gd name="connsiteY47" fmla="*/ 320452 h 528697"/>
              <a:gd name="connsiteX48" fmla="*/ 128862 w 536772"/>
              <a:gd name="connsiteY48" fmla="*/ 282700 h 528697"/>
              <a:gd name="connsiteX49" fmla="*/ 489703 w 536772"/>
              <a:gd name="connsiteY49" fmla="*/ 278098 h 528697"/>
              <a:gd name="connsiteX50" fmla="*/ 500679 w 536772"/>
              <a:gd name="connsiteY50" fmla="*/ 289080 h 528697"/>
              <a:gd name="connsiteX51" fmla="*/ 442484 w 536772"/>
              <a:gd name="connsiteY51" fmla="*/ 347269 h 528697"/>
              <a:gd name="connsiteX52" fmla="*/ 414302 w 536772"/>
              <a:gd name="connsiteY52" fmla="*/ 319087 h 528697"/>
              <a:gd name="connsiteX53" fmla="*/ 425284 w 536772"/>
              <a:gd name="connsiteY53" fmla="*/ 308105 h 528697"/>
              <a:gd name="connsiteX54" fmla="*/ 442484 w 536772"/>
              <a:gd name="connsiteY54" fmla="*/ 325312 h 528697"/>
              <a:gd name="connsiteX55" fmla="*/ 128862 w 536772"/>
              <a:gd name="connsiteY55" fmla="*/ 267171 h 528697"/>
              <a:gd name="connsiteX56" fmla="*/ 182144 w 536772"/>
              <a:gd name="connsiteY56" fmla="*/ 320452 h 528697"/>
              <a:gd name="connsiteX57" fmla="*/ 128862 w 536772"/>
              <a:gd name="connsiteY57" fmla="*/ 373734 h 528697"/>
              <a:gd name="connsiteX58" fmla="*/ 75574 w 536772"/>
              <a:gd name="connsiteY58" fmla="*/ 320452 h 528697"/>
              <a:gd name="connsiteX59" fmla="*/ 128862 w 536772"/>
              <a:gd name="connsiteY59" fmla="*/ 267171 h 528697"/>
              <a:gd name="connsiteX60" fmla="*/ 196387 w 536772"/>
              <a:gd name="connsiteY60" fmla="*/ 195275 h 528697"/>
              <a:gd name="connsiteX61" fmla="*/ 391842 w 536772"/>
              <a:gd name="connsiteY61" fmla="*/ 195275 h 528697"/>
              <a:gd name="connsiteX62" fmla="*/ 391842 w 536772"/>
              <a:gd name="connsiteY62" fmla="*/ 210804 h 528697"/>
              <a:gd name="connsiteX63" fmla="*/ 196387 w 536772"/>
              <a:gd name="connsiteY63" fmla="*/ 210804 h 528697"/>
              <a:gd name="connsiteX64" fmla="*/ 128862 w 536772"/>
              <a:gd name="connsiteY64" fmla="*/ 189951 h 528697"/>
              <a:gd name="connsiteX65" fmla="*/ 115781 w 536772"/>
              <a:gd name="connsiteY65" fmla="*/ 203032 h 528697"/>
              <a:gd name="connsiteX66" fmla="*/ 128862 w 536772"/>
              <a:gd name="connsiteY66" fmla="*/ 216113 h 528697"/>
              <a:gd name="connsiteX67" fmla="*/ 141943 w 536772"/>
              <a:gd name="connsiteY67" fmla="*/ 203032 h 528697"/>
              <a:gd name="connsiteX68" fmla="*/ 128862 w 536772"/>
              <a:gd name="connsiteY68" fmla="*/ 189951 h 528697"/>
              <a:gd name="connsiteX69" fmla="*/ 128862 w 536772"/>
              <a:gd name="connsiteY69" fmla="*/ 174428 h 528697"/>
              <a:gd name="connsiteX70" fmla="*/ 157472 w 536772"/>
              <a:gd name="connsiteY70" fmla="*/ 203038 h 528697"/>
              <a:gd name="connsiteX71" fmla="*/ 128862 w 536772"/>
              <a:gd name="connsiteY71" fmla="*/ 231648 h 528697"/>
              <a:gd name="connsiteX72" fmla="*/ 100252 w 536772"/>
              <a:gd name="connsiteY72" fmla="*/ 203038 h 528697"/>
              <a:gd name="connsiteX73" fmla="*/ 128862 w 536772"/>
              <a:gd name="connsiteY73" fmla="*/ 174428 h 528697"/>
              <a:gd name="connsiteX74" fmla="*/ 128862 w 536772"/>
              <a:gd name="connsiteY74" fmla="*/ 165280 h 528697"/>
              <a:gd name="connsiteX75" fmla="*/ 91103 w 536772"/>
              <a:gd name="connsiteY75" fmla="*/ 203039 h 528697"/>
              <a:gd name="connsiteX76" fmla="*/ 128862 w 536772"/>
              <a:gd name="connsiteY76" fmla="*/ 240792 h 528697"/>
              <a:gd name="connsiteX77" fmla="*/ 166616 w 536772"/>
              <a:gd name="connsiteY77" fmla="*/ 203039 h 528697"/>
              <a:gd name="connsiteX78" fmla="*/ 128862 w 536772"/>
              <a:gd name="connsiteY78" fmla="*/ 165280 h 528697"/>
              <a:gd name="connsiteX79" fmla="*/ 489703 w 536772"/>
              <a:gd name="connsiteY79" fmla="*/ 160080 h 528697"/>
              <a:gd name="connsiteX80" fmla="*/ 500679 w 536772"/>
              <a:gd name="connsiteY80" fmla="*/ 171056 h 528697"/>
              <a:gd name="connsiteX81" fmla="*/ 442484 w 536772"/>
              <a:gd name="connsiteY81" fmla="*/ 229251 h 528697"/>
              <a:gd name="connsiteX82" fmla="*/ 414302 w 536772"/>
              <a:gd name="connsiteY82" fmla="*/ 201069 h 528697"/>
              <a:gd name="connsiteX83" fmla="*/ 425284 w 536772"/>
              <a:gd name="connsiteY83" fmla="*/ 190087 h 528697"/>
              <a:gd name="connsiteX84" fmla="*/ 442484 w 536772"/>
              <a:gd name="connsiteY84" fmla="*/ 207294 h 528697"/>
              <a:gd name="connsiteX85" fmla="*/ 128862 w 536772"/>
              <a:gd name="connsiteY85" fmla="*/ 149751 h 528697"/>
              <a:gd name="connsiteX86" fmla="*/ 182144 w 536772"/>
              <a:gd name="connsiteY86" fmla="*/ 203039 h 528697"/>
              <a:gd name="connsiteX87" fmla="*/ 128862 w 536772"/>
              <a:gd name="connsiteY87" fmla="*/ 256320 h 528697"/>
              <a:gd name="connsiteX88" fmla="*/ 75574 w 536772"/>
              <a:gd name="connsiteY88" fmla="*/ 203039 h 528697"/>
              <a:gd name="connsiteX89" fmla="*/ 128862 w 536772"/>
              <a:gd name="connsiteY89" fmla="*/ 149751 h 528697"/>
              <a:gd name="connsiteX90" fmla="*/ 196387 w 536772"/>
              <a:gd name="connsiteY90" fmla="*/ 77860 h 528697"/>
              <a:gd name="connsiteX91" fmla="*/ 391842 w 536772"/>
              <a:gd name="connsiteY91" fmla="*/ 77860 h 528697"/>
              <a:gd name="connsiteX92" fmla="*/ 391842 w 536772"/>
              <a:gd name="connsiteY92" fmla="*/ 93389 h 528697"/>
              <a:gd name="connsiteX93" fmla="*/ 196387 w 536772"/>
              <a:gd name="connsiteY93" fmla="*/ 93389 h 528697"/>
              <a:gd name="connsiteX94" fmla="*/ 128862 w 536772"/>
              <a:gd name="connsiteY94" fmla="*/ 72538 h 528697"/>
              <a:gd name="connsiteX95" fmla="*/ 115781 w 536772"/>
              <a:gd name="connsiteY95" fmla="*/ 85619 h 528697"/>
              <a:gd name="connsiteX96" fmla="*/ 128862 w 536772"/>
              <a:gd name="connsiteY96" fmla="*/ 98700 h 528697"/>
              <a:gd name="connsiteX97" fmla="*/ 141943 w 536772"/>
              <a:gd name="connsiteY97" fmla="*/ 85619 h 528697"/>
              <a:gd name="connsiteX98" fmla="*/ 128862 w 536772"/>
              <a:gd name="connsiteY98" fmla="*/ 72538 h 528697"/>
              <a:gd name="connsiteX99" fmla="*/ 128862 w 536772"/>
              <a:gd name="connsiteY99" fmla="*/ 57015 h 528697"/>
              <a:gd name="connsiteX100" fmla="*/ 157472 w 536772"/>
              <a:gd name="connsiteY100" fmla="*/ 85625 h 528697"/>
              <a:gd name="connsiteX101" fmla="*/ 128862 w 536772"/>
              <a:gd name="connsiteY101" fmla="*/ 114235 h 528697"/>
              <a:gd name="connsiteX102" fmla="*/ 100252 w 536772"/>
              <a:gd name="connsiteY102" fmla="*/ 85625 h 528697"/>
              <a:gd name="connsiteX103" fmla="*/ 128862 w 536772"/>
              <a:gd name="connsiteY103" fmla="*/ 57015 h 528697"/>
              <a:gd name="connsiteX104" fmla="*/ 489703 w 536772"/>
              <a:gd name="connsiteY104" fmla="*/ 48274 h 528697"/>
              <a:gd name="connsiteX105" fmla="*/ 500679 w 536772"/>
              <a:gd name="connsiteY105" fmla="*/ 59250 h 528697"/>
              <a:gd name="connsiteX106" fmla="*/ 442484 w 536772"/>
              <a:gd name="connsiteY106" fmla="*/ 117445 h 528697"/>
              <a:gd name="connsiteX107" fmla="*/ 414302 w 536772"/>
              <a:gd name="connsiteY107" fmla="*/ 89263 h 528697"/>
              <a:gd name="connsiteX108" fmla="*/ 425284 w 536772"/>
              <a:gd name="connsiteY108" fmla="*/ 78281 h 528697"/>
              <a:gd name="connsiteX109" fmla="*/ 442484 w 536772"/>
              <a:gd name="connsiteY109" fmla="*/ 95488 h 528697"/>
              <a:gd name="connsiteX110" fmla="*/ 128862 w 536772"/>
              <a:gd name="connsiteY110" fmla="*/ 47866 h 528697"/>
              <a:gd name="connsiteX111" fmla="*/ 91103 w 536772"/>
              <a:gd name="connsiteY111" fmla="*/ 85625 h 528697"/>
              <a:gd name="connsiteX112" fmla="*/ 128862 w 536772"/>
              <a:gd name="connsiteY112" fmla="*/ 123378 h 528697"/>
              <a:gd name="connsiteX113" fmla="*/ 166616 w 536772"/>
              <a:gd name="connsiteY113" fmla="*/ 85625 h 528697"/>
              <a:gd name="connsiteX114" fmla="*/ 128862 w 536772"/>
              <a:gd name="connsiteY114" fmla="*/ 47866 h 528697"/>
              <a:gd name="connsiteX115" fmla="*/ 15529 w 536772"/>
              <a:gd name="connsiteY115" fmla="*/ 47865 h 528697"/>
              <a:gd name="connsiteX116" fmla="*/ 15529 w 536772"/>
              <a:gd name="connsiteY116" fmla="*/ 487838 h 528697"/>
              <a:gd name="connsiteX117" fmla="*/ 39859 w 536772"/>
              <a:gd name="connsiteY117" fmla="*/ 487838 h 528697"/>
              <a:gd name="connsiteX118" fmla="*/ 39859 w 536772"/>
              <a:gd name="connsiteY118" fmla="*/ 47865 h 528697"/>
              <a:gd name="connsiteX119" fmla="*/ 128862 w 536772"/>
              <a:gd name="connsiteY119" fmla="*/ 32337 h 528697"/>
              <a:gd name="connsiteX120" fmla="*/ 182144 w 536772"/>
              <a:gd name="connsiteY120" fmla="*/ 85625 h 528697"/>
              <a:gd name="connsiteX121" fmla="*/ 128862 w 536772"/>
              <a:gd name="connsiteY121" fmla="*/ 138906 h 528697"/>
              <a:gd name="connsiteX122" fmla="*/ 75574 w 536772"/>
              <a:gd name="connsiteY122" fmla="*/ 85625 h 528697"/>
              <a:gd name="connsiteX123" fmla="*/ 128862 w 536772"/>
              <a:gd name="connsiteY123" fmla="*/ 32337 h 528697"/>
              <a:gd name="connsiteX124" fmla="*/ 55387 w 536772"/>
              <a:gd name="connsiteY124" fmla="*/ 15529 h 528697"/>
              <a:gd name="connsiteX125" fmla="*/ 55387 w 536772"/>
              <a:gd name="connsiteY125" fmla="*/ 513168 h 528697"/>
              <a:gd name="connsiteX126" fmla="*/ 521243 w 536772"/>
              <a:gd name="connsiteY126" fmla="*/ 513168 h 528697"/>
              <a:gd name="connsiteX127" fmla="*/ 521243 w 536772"/>
              <a:gd name="connsiteY127" fmla="*/ 15529 h 528697"/>
              <a:gd name="connsiteX128" fmla="*/ 39859 w 536772"/>
              <a:gd name="connsiteY128" fmla="*/ 0 h 528697"/>
              <a:gd name="connsiteX129" fmla="*/ 536772 w 536772"/>
              <a:gd name="connsiteY129" fmla="*/ 0 h 528697"/>
              <a:gd name="connsiteX130" fmla="*/ 536772 w 536772"/>
              <a:gd name="connsiteY130" fmla="*/ 528697 h 528697"/>
              <a:gd name="connsiteX131" fmla="*/ 39859 w 536772"/>
              <a:gd name="connsiteY131" fmla="*/ 528697 h 528697"/>
              <a:gd name="connsiteX132" fmla="*/ 39859 w 536772"/>
              <a:gd name="connsiteY132" fmla="*/ 503367 h 528697"/>
              <a:gd name="connsiteX133" fmla="*/ 0 w 536772"/>
              <a:gd name="connsiteY133" fmla="*/ 503367 h 528697"/>
              <a:gd name="connsiteX134" fmla="*/ 0 w 536772"/>
              <a:gd name="connsiteY134" fmla="*/ 32337 h 528697"/>
              <a:gd name="connsiteX135" fmla="*/ 39859 w 536772"/>
              <a:gd name="connsiteY135" fmla="*/ 32337 h 52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36772" h="528697">
                <a:moveTo>
                  <a:pt x="196387" y="430705"/>
                </a:moveTo>
                <a:lnTo>
                  <a:pt x="391842" y="430705"/>
                </a:lnTo>
                <a:lnTo>
                  <a:pt x="391842" y="446234"/>
                </a:lnTo>
                <a:lnTo>
                  <a:pt x="196387" y="446234"/>
                </a:lnTo>
                <a:close/>
                <a:moveTo>
                  <a:pt x="128862" y="425383"/>
                </a:moveTo>
                <a:cubicBezTo>
                  <a:pt x="121644" y="425383"/>
                  <a:pt x="115781" y="431252"/>
                  <a:pt x="115781" y="438464"/>
                </a:cubicBezTo>
                <a:cubicBezTo>
                  <a:pt x="115781" y="445675"/>
                  <a:pt x="121644" y="451545"/>
                  <a:pt x="128862" y="451545"/>
                </a:cubicBezTo>
                <a:cubicBezTo>
                  <a:pt x="136074" y="451545"/>
                  <a:pt x="141943" y="445675"/>
                  <a:pt x="141943" y="438464"/>
                </a:cubicBezTo>
                <a:cubicBezTo>
                  <a:pt x="141943" y="431252"/>
                  <a:pt x="136074" y="425383"/>
                  <a:pt x="128862" y="425383"/>
                </a:cubicBezTo>
                <a:close/>
                <a:moveTo>
                  <a:pt x="128862" y="409860"/>
                </a:moveTo>
                <a:cubicBezTo>
                  <a:pt x="144639" y="409860"/>
                  <a:pt x="157472" y="422693"/>
                  <a:pt x="157472" y="438470"/>
                </a:cubicBezTo>
                <a:cubicBezTo>
                  <a:pt x="157472" y="454247"/>
                  <a:pt x="144639" y="467080"/>
                  <a:pt x="128862" y="467080"/>
                </a:cubicBezTo>
                <a:cubicBezTo>
                  <a:pt x="113085" y="467080"/>
                  <a:pt x="100252" y="454247"/>
                  <a:pt x="100252" y="438470"/>
                </a:cubicBezTo>
                <a:cubicBezTo>
                  <a:pt x="100252" y="422693"/>
                  <a:pt x="113085" y="409860"/>
                  <a:pt x="128862" y="409860"/>
                </a:cubicBezTo>
                <a:close/>
                <a:moveTo>
                  <a:pt x="128862" y="400718"/>
                </a:moveTo>
                <a:cubicBezTo>
                  <a:pt x="108041" y="400718"/>
                  <a:pt x="91103" y="417656"/>
                  <a:pt x="91103" y="438470"/>
                </a:cubicBezTo>
                <a:cubicBezTo>
                  <a:pt x="91103" y="459285"/>
                  <a:pt x="108048" y="476223"/>
                  <a:pt x="128862" y="476223"/>
                </a:cubicBezTo>
                <a:cubicBezTo>
                  <a:pt x="149677" y="476223"/>
                  <a:pt x="166616" y="459285"/>
                  <a:pt x="166616" y="438470"/>
                </a:cubicBezTo>
                <a:cubicBezTo>
                  <a:pt x="166616" y="417656"/>
                  <a:pt x="149683" y="400718"/>
                  <a:pt x="128862" y="400718"/>
                </a:cubicBezTo>
                <a:close/>
                <a:moveTo>
                  <a:pt x="489703" y="396114"/>
                </a:moveTo>
                <a:lnTo>
                  <a:pt x="500679" y="407096"/>
                </a:lnTo>
                <a:lnTo>
                  <a:pt x="442484" y="465285"/>
                </a:lnTo>
                <a:lnTo>
                  <a:pt x="414302" y="437103"/>
                </a:lnTo>
                <a:lnTo>
                  <a:pt x="425284" y="426121"/>
                </a:lnTo>
                <a:lnTo>
                  <a:pt x="442484" y="443328"/>
                </a:lnTo>
                <a:close/>
                <a:moveTo>
                  <a:pt x="128862" y="385189"/>
                </a:moveTo>
                <a:cubicBezTo>
                  <a:pt x="158242" y="385189"/>
                  <a:pt x="182144" y="409091"/>
                  <a:pt x="182144" y="438470"/>
                </a:cubicBezTo>
                <a:cubicBezTo>
                  <a:pt x="182144" y="467851"/>
                  <a:pt x="158242" y="491752"/>
                  <a:pt x="128862" y="491752"/>
                </a:cubicBezTo>
                <a:cubicBezTo>
                  <a:pt x="99476" y="491752"/>
                  <a:pt x="75574" y="467851"/>
                  <a:pt x="75574" y="438470"/>
                </a:cubicBezTo>
                <a:cubicBezTo>
                  <a:pt x="75574" y="409091"/>
                  <a:pt x="99482" y="385189"/>
                  <a:pt x="128862" y="385189"/>
                </a:cubicBezTo>
                <a:close/>
                <a:moveTo>
                  <a:pt x="196387" y="312688"/>
                </a:moveTo>
                <a:lnTo>
                  <a:pt x="391842" y="312688"/>
                </a:lnTo>
                <a:lnTo>
                  <a:pt x="391842" y="328217"/>
                </a:lnTo>
                <a:lnTo>
                  <a:pt x="196387" y="328217"/>
                </a:lnTo>
                <a:close/>
                <a:moveTo>
                  <a:pt x="128862" y="307366"/>
                </a:moveTo>
                <a:cubicBezTo>
                  <a:pt x="121644" y="307366"/>
                  <a:pt x="115781" y="313235"/>
                  <a:pt x="115781" y="320447"/>
                </a:cubicBezTo>
                <a:cubicBezTo>
                  <a:pt x="115781" y="327658"/>
                  <a:pt x="121644" y="333528"/>
                  <a:pt x="128862" y="333528"/>
                </a:cubicBezTo>
                <a:cubicBezTo>
                  <a:pt x="136074" y="333528"/>
                  <a:pt x="141943" y="327658"/>
                  <a:pt x="141943" y="320447"/>
                </a:cubicBezTo>
                <a:cubicBezTo>
                  <a:pt x="141943" y="313235"/>
                  <a:pt x="136074" y="307366"/>
                  <a:pt x="128862" y="307366"/>
                </a:cubicBezTo>
                <a:close/>
                <a:moveTo>
                  <a:pt x="128862" y="291843"/>
                </a:moveTo>
                <a:cubicBezTo>
                  <a:pt x="144639" y="291843"/>
                  <a:pt x="157472" y="304676"/>
                  <a:pt x="157472" y="320453"/>
                </a:cubicBezTo>
                <a:cubicBezTo>
                  <a:pt x="157472" y="336230"/>
                  <a:pt x="144639" y="349063"/>
                  <a:pt x="128862" y="349063"/>
                </a:cubicBezTo>
                <a:cubicBezTo>
                  <a:pt x="113085" y="349063"/>
                  <a:pt x="100252" y="336230"/>
                  <a:pt x="100252" y="320453"/>
                </a:cubicBezTo>
                <a:cubicBezTo>
                  <a:pt x="100252" y="304676"/>
                  <a:pt x="113085" y="291843"/>
                  <a:pt x="128862" y="291843"/>
                </a:cubicBezTo>
                <a:close/>
                <a:moveTo>
                  <a:pt x="128862" y="282700"/>
                </a:moveTo>
                <a:cubicBezTo>
                  <a:pt x="108041" y="282700"/>
                  <a:pt x="91103" y="299638"/>
                  <a:pt x="91103" y="320452"/>
                </a:cubicBezTo>
                <a:cubicBezTo>
                  <a:pt x="91103" y="341267"/>
                  <a:pt x="108048" y="358205"/>
                  <a:pt x="128862" y="358205"/>
                </a:cubicBezTo>
                <a:cubicBezTo>
                  <a:pt x="149677" y="358205"/>
                  <a:pt x="166616" y="341267"/>
                  <a:pt x="166616" y="320452"/>
                </a:cubicBezTo>
                <a:cubicBezTo>
                  <a:pt x="166616" y="299638"/>
                  <a:pt x="149683" y="282700"/>
                  <a:pt x="128862" y="282700"/>
                </a:cubicBezTo>
                <a:close/>
                <a:moveTo>
                  <a:pt x="489703" y="278098"/>
                </a:moveTo>
                <a:lnTo>
                  <a:pt x="500679" y="289080"/>
                </a:lnTo>
                <a:lnTo>
                  <a:pt x="442484" y="347269"/>
                </a:lnTo>
                <a:lnTo>
                  <a:pt x="414302" y="319087"/>
                </a:lnTo>
                <a:lnTo>
                  <a:pt x="425284" y="308105"/>
                </a:lnTo>
                <a:lnTo>
                  <a:pt x="442484" y="325312"/>
                </a:lnTo>
                <a:close/>
                <a:moveTo>
                  <a:pt x="128862" y="267171"/>
                </a:moveTo>
                <a:cubicBezTo>
                  <a:pt x="158242" y="267171"/>
                  <a:pt x="182144" y="291073"/>
                  <a:pt x="182144" y="320452"/>
                </a:cubicBezTo>
                <a:cubicBezTo>
                  <a:pt x="182144" y="349833"/>
                  <a:pt x="158242" y="373734"/>
                  <a:pt x="128862" y="373734"/>
                </a:cubicBezTo>
                <a:cubicBezTo>
                  <a:pt x="99476" y="373734"/>
                  <a:pt x="75574" y="349833"/>
                  <a:pt x="75574" y="320452"/>
                </a:cubicBezTo>
                <a:cubicBezTo>
                  <a:pt x="75574" y="291073"/>
                  <a:pt x="99482" y="267171"/>
                  <a:pt x="128862" y="267171"/>
                </a:cubicBezTo>
                <a:close/>
                <a:moveTo>
                  <a:pt x="196387" y="195275"/>
                </a:moveTo>
                <a:lnTo>
                  <a:pt x="391842" y="195275"/>
                </a:lnTo>
                <a:lnTo>
                  <a:pt x="391842" y="210804"/>
                </a:lnTo>
                <a:lnTo>
                  <a:pt x="196387" y="210804"/>
                </a:lnTo>
                <a:close/>
                <a:moveTo>
                  <a:pt x="128862" y="189951"/>
                </a:moveTo>
                <a:cubicBezTo>
                  <a:pt x="121644" y="189951"/>
                  <a:pt x="115774" y="195820"/>
                  <a:pt x="115781" y="203032"/>
                </a:cubicBezTo>
                <a:cubicBezTo>
                  <a:pt x="115781" y="210243"/>
                  <a:pt x="121644" y="216113"/>
                  <a:pt x="128862" y="216113"/>
                </a:cubicBezTo>
                <a:cubicBezTo>
                  <a:pt x="136074" y="216113"/>
                  <a:pt x="141943" y="210243"/>
                  <a:pt x="141943" y="203032"/>
                </a:cubicBezTo>
                <a:cubicBezTo>
                  <a:pt x="141943" y="195820"/>
                  <a:pt x="136074" y="189951"/>
                  <a:pt x="128862" y="189951"/>
                </a:cubicBezTo>
                <a:close/>
                <a:moveTo>
                  <a:pt x="128862" y="174428"/>
                </a:moveTo>
                <a:cubicBezTo>
                  <a:pt x="144639" y="174428"/>
                  <a:pt x="157472" y="187261"/>
                  <a:pt x="157472" y="203038"/>
                </a:cubicBezTo>
                <a:cubicBezTo>
                  <a:pt x="157472" y="218815"/>
                  <a:pt x="144639" y="231648"/>
                  <a:pt x="128862" y="231648"/>
                </a:cubicBezTo>
                <a:cubicBezTo>
                  <a:pt x="113085" y="231648"/>
                  <a:pt x="100246" y="218809"/>
                  <a:pt x="100252" y="203038"/>
                </a:cubicBezTo>
                <a:cubicBezTo>
                  <a:pt x="100252" y="187261"/>
                  <a:pt x="113085" y="174428"/>
                  <a:pt x="128862" y="174428"/>
                </a:cubicBezTo>
                <a:close/>
                <a:moveTo>
                  <a:pt x="128862" y="165280"/>
                </a:moveTo>
                <a:cubicBezTo>
                  <a:pt x="108041" y="165280"/>
                  <a:pt x="91103" y="182218"/>
                  <a:pt x="91103" y="203039"/>
                </a:cubicBezTo>
                <a:cubicBezTo>
                  <a:pt x="91103" y="223853"/>
                  <a:pt x="108048" y="240792"/>
                  <a:pt x="128862" y="240792"/>
                </a:cubicBezTo>
                <a:cubicBezTo>
                  <a:pt x="149677" y="240792"/>
                  <a:pt x="166616" y="223853"/>
                  <a:pt x="166616" y="203039"/>
                </a:cubicBezTo>
                <a:cubicBezTo>
                  <a:pt x="166616" y="182218"/>
                  <a:pt x="149683" y="165280"/>
                  <a:pt x="128862" y="165280"/>
                </a:cubicBezTo>
                <a:close/>
                <a:moveTo>
                  <a:pt x="489703" y="160080"/>
                </a:moveTo>
                <a:lnTo>
                  <a:pt x="500679" y="171056"/>
                </a:lnTo>
                <a:lnTo>
                  <a:pt x="442484" y="229251"/>
                </a:lnTo>
                <a:lnTo>
                  <a:pt x="414302" y="201069"/>
                </a:lnTo>
                <a:lnTo>
                  <a:pt x="425284" y="190087"/>
                </a:lnTo>
                <a:lnTo>
                  <a:pt x="442484" y="207294"/>
                </a:lnTo>
                <a:close/>
                <a:moveTo>
                  <a:pt x="128862" y="149751"/>
                </a:moveTo>
                <a:cubicBezTo>
                  <a:pt x="158242" y="149751"/>
                  <a:pt x="182144" y="173659"/>
                  <a:pt x="182144" y="203039"/>
                </a:cubicBezTo>
                <a:cubicBezTo>
                  <a:pt x="182144" y="232419"/>
                  <a:pt x="158242" y="256320"/>
                  <a:pt x="128862" y="256320"/>
                </a:cubicBezTo>
                <a:cubicBezTo>
                  <a:pt x="99476" y="256320"/>
                  <a:pt x="75574" y="232413"/>
                  <a:pt x="75574" y="203039"/>
                </a:cubicBezTo>
                <a:cubicBezTo>
                  <a:pt x="75574" y="173653"/>
                  <a:pt x="99482" y="149751"/>
                  <a:pt x="128862" y="149751"/>
                </a:cubicBezTo>
                <a:close/>
                <a:moveTo>
                  <a:pt x="196387" y="77860"/>
                </a:moveTo>
                <a:lnTo>
                  <a:pt x="391842" y="77860"/>
                </a:lnTo>
                <a:lnTo>
                  <a:pt x="391842" y="93389"/>
                </a:lnTo>
                <a:lnTo>
                  <a:pt x="196387" y="93389"/>
                </a:lnTo>
                <a:close/>
                <a:moveTo>
                  <a:pt x="128862" y="72538"/>
                </a:moveTo>
                <a:cubicBezTo>
                  <a:pt x="121644" y="72538"/>
                  <a:pt x="115774" y="78407"/>
                  <a:pt x="115781" y="85619"/>
                </a:cubicBezTo>
                <a:cubicBezTo>
                  <a:pt x="115781" y="92830"/>
                  <a:pt x="121644" y="98700"/>
                  <a:pt x="128862" y="98700"/>
                </a:cubicBezTo>
                <a:cubicBezTo>
                  <a:pt x="136074" y="98700"/>
                  <a:pt x="141943" y="92830"/>
                  <a:pt x="141943" y="85619"/>
                </a:cubicBezTo>
                <a:cubicBezTo>
                  <a:pt x="141943" y="78407"/>
                  <a:pt x="136074" y="72538"/>
                  <a:pt x="128862" y="72538"/>
                </a:cubicBezTo>
                <a:close/>
                <a:moveTo>
                  <a:pt x="128862" y="57015"/>
                </a:moveTo>
                <a:cubicBezTo>
                  <a:pt x="144639" y="57015"/>
                  <a:pt x="157472" y="69848"/>
                  <a:pt x="157472" y="85625"/>
                </a:cubicBezTo>
                <a:cubicBezTo>
                  <a:pt x="157472" y="101402"/>
                  <a:pt x="144639" y="114235"/>
                  <a:pt x="128862" y="114235"/>
                </a:cubicBezTo>
                <a:cubicBezTo>
                  <a:pt x="113085" y="114235"/>
                  <a:pt x="100246" y="101396"/>
                  <a:pt x="100252" y="85625"/>
                </a:cubicBezTo>
                <a:cubicBezTo>
                  <a:pt x="100252" y="69848"/>
                  <a:pt x="113085" y="57015"/>
                  <a:pt x="128862" y="57015"/>
                </a:cubicBezTo>
                <a:close/>
                <a:moveTo>
                  <a:pt x="489703" y="48274"/>
                </a:moveTo>
                <a:lnTo>
                  <a:pt x="500679" y="59250"/>
                </a:lnTo>
                <a:lnTo>
                  <a:pt x="442484" y="117445"/>
                </a:lnTo>
                <a:lnTo>
                  <a:pt x="414302" y="89263"/>
                </a:lnTo>
                <a:lnTo>
                  <a:pt x="425284" y="78281"/>
                </a:lnTo>
                <a:lnTo>
                  <a:pt x="442484" y="95488"/>
                </a:lnTo>
                <a:close/>
                <a:moveTo>
                  <a:pt x="128862" y="47866"/>
                </a:moveTo>
                <a:cubicBezTo>
                  <a:pt x="108041" y="47866"/>
                  <a:pt x="91103" y="64811"/>
                  <a:pt x="91103" y="85625"/>
                </a:cubicBezTo>
                <a:cubicBezTo>
                  <a:pt x="91103" y="106439"/>
                  <a:pt x="108048" y="123378"/>
                  <a:pt x="128862" y="123378"/>
                </a:cubicBezTo>
                <a:cubicBezTo>
                  <a:pt x="149677" y="123378"/>
                  <a:pt x="166616" y="106446"/>
                  <a:pt x="166616" y="85625"/>
                </a:cubicBezTo>
                <a:cubicBezTo>
                  <a:pt x="166616" y="64804"/>
                  <a:pt x="149683" y="47866"/>
                  <a:pt x="128862" y="47866"/>
                </a:cubicBezTo>
                <a:close/>
                <a:moveTo>
                  <a:pt x="15529" y="47865"/>
                </a:moveTo>
                <a:lnTo>
                  <a:pt x="15529" y="487838"/>
                </a:lnTo>
                <a:lnTo>
                  <a:pt x="39859" y="487838"/>
                </a:lnTo>
                <a:lnTo>
                  <a:pt x="39859" y="47865"/>
                </a:lnTo>
                <a:close/>
                <a:moveTo>
                  <a:pt x="128862" y="32337"/>
                </a:moveTo>
                <a:cubicBezTo>
                  <a:pt x="158242" y="32337"/>
                  <a:pt x="182144" y="56245"/>
                  <a:pt x="182144" y="85625"/>
                </a:cubicBezTo>
                <a:cubicBezTo>
                  <a:pt x="182144" y="115005"/>
                  <a:pt x="158242" y="138906"/>
                  <a:pt x="128862" y="138906"/>
                </a:cubicBezTo>
                <a:cubicBezTo>
                  <a:pt x="99476" y="138906"/>
                  <a:pt x="75574" y="115005"/>
                  <a:pt x="75574" y="85625"/>
                </a:cubicBezTo>
                <a:cubicBezTo>
                  <a:pt x="75574" y="56239"/>
                  <a:pt x="99482" y="32337"/>
                  <a:pt x="128862" y="32337"/>
                </a:cubicBezTo>
                <a:close/>
                <a:moveTo>
                  <a:pt x="55387" y="15529"/>
                </a:moveTo>
                <a:lnTo>
                  <a:pt x="55387" y="513168"/>
                </a:lnTo>
                <a:lnTo>
                  <a:pt x="521243" y="513168"/>
                </a:lnTo>
                <a:lnTo>
                  <a:pt x="521243" y="15529"/>
                </a:lnTo>
                <a:close/>
                <a:moveTo>
                  <a:pt x="39859" y="0"/>
                </a:moveTo>
                <a:lnTo>
                  <a:pt x="536772" y="0"/>
                </a:lnTo>
                <a:lnTo>
                  <a:pt x="536772" y="528697"/>
                </a:lnTo>
                <a:lnTo>
                  <a:pt x="39859" y="528697"/>
                </a:lnTo>
                <a:lnTo>
                  <a:pt x="39859" y="503367"/>
                </a:lnTo>
                <a:lnTo>
                  <a:pt x="0" y="503367"/>
                </a:lnTo>
                <a:lnTo>
                  <a:pt x="0" y="32337"/>
                </a:lnTo>
                <a:lnTo>
                  <a:pt x="39859" y="32337"/>
                </a:lnTo>
                <a:close/>
              </a:path>
            </a:pathLst>
          </a:custGeom>
          <a:solidFill>
            <a:srgbClr val="0D5190"/>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sp>
        <p:nvSpPr>
          <p:cNvPr id="111" name="Freeform 229">
            <a:extLst>
              <a:ext uri="{FF2B5EF4-FFF2-40B4-BE49-F238E27FC236}">
                <a16:creationId xmlns:a16="http://schemas.microsoft.com/office/drawing/2014/main" id="{3C86AA1E-CC0A-09D4-F5A8-AECE30B5589B}"/>
              </a:ext>
            </a:extLst>
          </p:cNvPr>
          <p:cNvSpPr/>
          <p:nvPr/>
        </p:nvSpPr>
        <p:spPr>
          <a:xfrm rot="18999791">
            <a:off x="4439604" y="2480140"/>
            <a:ext cx="408102" cy="710810"/>
          </a:xfrm>
          <a:custGeom>
            <a:avLst/>
            <a:gdLst>
              <a:gd name="connsiteX0" fmla="*/ 1792357 w 2278359"/>
              <a:gd name="connsiteY0" fmla="*/ 471044 h 3989954"/>
              <a:gd name="connsiteX1" fmla="*/ 434587 w 2278359"/>
              <a:gd name="connsiteY1" fmla="*/ 510467 h 3989954"/>
              <a:gd name="connsiteX2" fmla="*/ 474013 w 2278359"/>
              <a:gd name="connsiteY2" fmla="*/ 1868237 h 3989954"/>
              <a:gd name="connsiteX3" fmla="*/ 1831783 w 2278359"/>
              <a:gd name="connsiteY3" fmla="*/ 1828814 h 3989954"/>
              <a:gd name="connsiteX4" fmla="*/ 1792357 w 2278359"/>
              <a:gd name="connsiteY4" fmla="*/ 471044 h 3989954"/>
              <a:gd name="connsiteX5" fmla="*/ 1885333 w 2278359"/>
              <a:gd name="connsiteY5" fmla="*/ 283261 h 3989954"/>
              <a:gd name="connsiteX6" fmla="*/ 1969376 w 2278359"/>
              <a:gd name="connsiteY6" fmla="*/ 365568 h 3989954"/>
              <a:gd name="connsiteX7" fmla="*/ 1919239 w 2278359"/>
              <a:gd name="connsiteY7" fmla="*/ 2004733 h 3989954"/>
              <a:gd name="connsiteX8" fmla="*/ 1321847 w 2278359"/>
              <a:gd name="connsiteY8" fmla="*/ 2304377 h 3989954"/>
              <a:gd name="connsiteX9" fmla="*/ 1255970 w 2278359"/>
              <a:gd name="connsiteY9" fmla="*/ 2308700 h 3989954"/>
              <a:gd name="connsiteX10" fmla="*/ 1255970 w 2278359"/>
              <a:gd name="connsiteY10" fmla="*/ 2543326 h 3989954"/>
              <a:gd name="connsiteX11" fmla="*/ 1309237 w 2278359"/>
              <a:gd name="connsiteY11" fmla="*/ 2582393 h 3989954"/>
              <a:gd name="connsiteX12" fmla="*/ 1395670 w 2278359"/>
              <a:gd name="connsiteY12" fmla="*/ 2815036 h 3989954"/>
              <a:gd name="connsiteX13" fmla="*/ 1369365 w 2278359"/>
              <a:gd name="connsiteY13" fmla="*/ 3675091 h 3989954"/>
              <a:gd name="connsiteX14" fmla="*/ 1040345 w 2278359"/>
              <a:gd name="connsiteY14" fmla="*/ 3989794 h 3989954"/>
              <a:gd name="connsiteX15" fmla="*/ 1040345 w 2278359"/>
              <a:gd name="connsiteY15" fmla="*/ 3989790 h 3989954"/>
              <a:gd name="connsiteX16" fmla="*/ 731192 w 2278359"/>
              <a:gd name="connsiteY16" fmla="*/ 3654862 h 3989954"/>
              <a:gd name="connsiteX17" fmla="*/ 757502 w 2278359"/>
              <a:gd name="connsiteY17" fmla="*/ 2794811 h 3989954"/>
              <a:gd name="connsiteX18" fmla="*/ 857986 w 2278359"/>
              <a:gd name="connsiteY18" fmla="*/ 2568093 h 3989954"/>
              <a:gd name="connsiteX19" fmla="*/ 934106 w 2278359"/>
              <a:gd name="connsiteY19" fmla="*/ 2519287 h 3989954"/>
              <a:gd name="connsiteX20" fmla="*/ 934106 w 2278359"/>
              <a:gd name="connsiteY20" fmla="*/ 2296711 h 3989954"/>
              <a:gd name="connsiteX21" fmla="*/ 886906 w 2278359"/>
              <a:gd name="connsiteY21" fmla="*/ 2290589 h 3989954"/>
              <a:gd name="connsiteX22" fmla="*/ 308981 w 2278359"/>
              <a:gd name="connsiteY22" fmla="*/ 1953696 h 3989954"/>
              <a:gd name="connsiteX23" fmla="*/ 359117 w 2278359"/>
              <a:gd name="connsiteY23" fmla="*/ 314532 h 3989954"/>
              <a:gd name="connsiteX24" fmla="*/ 1885333 w 2278359"/>
              <a:gd name="connsiteY24" fmla="*/ 283261 h 398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8359" h="3989954">
                <a:moveTo>
                  <a:pt x="1792357" y="471044"/>
                </a:moveTo>
                <a:cubicBezTo>
                  <a:pt x="1406533" y="106992"/>
                  <a:pt x="798638" y="124643"/>
                  <a:pt x="434587" y="510467"/>
                </a:cubicBezTo>
                <a:cubicBezTo>
                  <a:pt x="70537" y="896291"/>
                  <a:pt x="88188" y="1504185"/>
                  <a:pt x="474013" y="1868237"/>
                </a:cubicBezTo>
                <a:cubicBezTo>
                  <a:pt x="859838" y="2232288"/>
                  <a:pt x="1467733" y="2214638"/>
                  <a:pt x="1831783" y="1828814"/>
                </a:cubicBezTo>
                <a:cubicBezTo>
                  <a:pt x="2195834" y="1442990"/>
                  <a:pt x="2178182" y="835095"/>
                  <a:pt x="1792357" y="471044"/>
                </a:cubicBezTo>
                <a:close/>
                <a:moveTo>
                  <a:pt x="1885333" y="283261"/>
                </a:moveTo>
                <a:cubicBezTo>
                  <a:pt x="1914390" y="308960"/>
                  <a:pt x="1942450" y="336397"/>
                  <a:pt x="1969376" y="365568"/>
                </a:cubicBezTo>
                <a:cubicBezTo>
                  <a:pt x="2400194" y="832304"/>
                  <a:pt x="2377747" y="1566184"/>
                  <a:pt x="1919239" y="2004733"/>
                </a:cubicBezTo>
                <a:cubicBezTo>
                  <a:pt x="1747300" y="2169194"/>
                  <a:pt x="1538456" y="2268763"/>
                  <a:pt x="1321847" y="2304377"/>
                </a:cubicBezTo>
                <a:lnTo>
                  <a:pt x="1255970" y="2308700"/>
                </a:lnTo>
                <a:lnTo>
                  <a:pt x="1255970" y="2543326"/>
                </a:lnTo>
                <a:lnTo>
                  <a:pt x="1309237" y="2582393"/>
                </a:lnTo>
                <a:cubicBezTo>
                  <a:pt x="1365185" y="2643003"/>
                  <a:pt x="1398412" y="2725341"/>
                  <a:pt x="1395670" y="2815036"/>
                </a:cubicBezTo>
                <a:lnTo>
                  <a:pt x="1369365" y="3675091"/>
                </a:lnTo>
                <a:cubicBezTo>
                  <a:pt x="1363875" y="3854485"/>
                  <a:pt x="1216570" y="3995377"/>
                  <a:pt x="1040345" y="3989794"/>
                </a:cubicBezTo>
                <a:lnTo>
                  <a:pt x="1040345" y="3989790"/>
                </a:lnTo>
                <a:cubicBezTo>
                  <a:pt x="864115" y="3984202"/>
                  <a:pt x="725707" y="3834251"/>
                  <a:pt x="731192" y="3654862"/>
                </a:cubicBezTo>
                <a:lnTo>
                  <a:pt x="757502" y="2794811"/>
                </a:lnTo>
                <a:cubicBezTo>
                  <a:pt x="760244" y="2705112"/>
                  <a:pt x="798445" y="2625041"/>
                  <a:pt x="857986" y="2568093"/>
                </a:cubicBezTo>
                <a:lnTo>
                  <a:pt x="934106" y="2519287"/>
                </a:lnTo>
                <a:lnTo>
                  <a:pt x="934106" y="2296711"/>
                </a:lnTo>
                <a:lnTo>
                  <a:pt x="886906" y="2290589"/>
                </a:lnTo>
                <a:cubicBezTo>
                  <a:pt x="672890" y="2241330"/>
                  <a:pt x="470536" y="2128727"/>
                  <a:pt x="308981" y="1953696"/>
                </a:cubicBezTo>
                <a:cubicBezTo>
                  <a:pt x="-121834" y="1486961"/>
                  <a:pt x="-99387" y="753081"/>
                  <a:pt x="359117" y="314532"/>
                </a:cubicBezTo>
                <a:cubicBezTo>
                  <a:pt x="788968" y="-96612"/>
                  <a:pt x="1449465" y="-102226"/>
                  <a:pt x="1885333" y="283261"/>
                </a:cubicBezTo>
                <a:close/>
              </a:path>
            </a:pathLst>
          </a:custGeom>
          <a:solidFill>
            <a:srgbClr val="0D519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2" name="Rectangle 111">
            <a:extLst>
              <a:ext uri="{FF2B5EF4-FFF2-40B4-BE49-F238E27FC236}">
                <a16:creationId xmlns:a16="http://schemas.microsoft.com/office/drawing/2014/main" id="{A6486663-8E54-D5FA-3685-9F1C15CF655E}"/>
              </a:ext>
            </a:extLst>
          </p:cNvPr>
          <p:cNvSpPr/>
          <p:nvPr/>
        </p:nvSpPr>
        <p:spPr>
          <a:xfrm>
            <a:off x="903749" y="3114382"/>
            <a:ext cx="2151775" cy="1815882"/>
          </a:xfrm>
          <a:prstGeom prst="rect">
            <a:avLst/>
          </a:prstGeom>
        </p:spPr>
        <p:txBody>
          <a:bodyPr wrap="square" anchor="ctr">
            <a:spAutoFit/>
          </a:bodyPr>
          <a:lstStyle/>
          <a:p>
            <a:pPr marL="182880" indent="-182880" defTabSz="914400">
              <a:buFont typeface="Arial" panose="020B0604020202020204" pitchFamily="34" charset="0"/>
              <a:buChar char="•"/>
            </a:pPr>
            <a:r>
              <a:rPr lang="en-IN" sz="1400" dirty="0">
                <a:solidFill>
                  <a:prstClr val="black">
                    <a:lumMod val="65000"/>
                    <a:lumOff val="35000"/>
                  </a:prstClr>
                </a:solidFill>
                <a:latin typeface="Calibri" panose="020F0502020204030204" pitchFamily="34" charset="0"/>
                <a:cs typeface="Calibri" panose="020F0502020204030204" pitchFamily="34" charset="0"/>
              </a:rPr>
              <a:t>Onboarding, Orientation, &amp; Learning</a:t>
            </a:r>
          </a:p>
          <a:p>
            <a:pPr defTabSz="914400"/>
            <a:r>
              <a:rPr lang="en-IN" sz="1400" dirty="0">
                <a:solidFill>
                  <a:prstClr val="black">
                    <a:lumMod val="65000"/>
                    <a:lumOff val="35000"/>
                  </a:prstClr>
                </a:solidFill>
                <a:latin typeface="Calibri" panose="020F0502020204030204" pitchFamily="34" charset="0"/>
                <a:cs typeface="Calibri" panose="020F0502020204030204" pitchFamily="34" charset="0"/>
              </a:rPr>
              <a:t> </a:t>
            </a:r>
          </a:p>
          <a:p>
            <a:pPr marL="182880" indent="-182880" defTabSz="914400">
              <a:buFont typeface="Arial" panose="020B0604020202020204" pitchFamily="34" charset="0"/>
              <a:buChar char="•"/>
            </a:pPr>
            <a:r>
              <a:rPr lang="en-IN" sz="1400" dirty="0">
                <a:solidFill>
                  <a:prstClr val="black">
                    <a:lumMod val="65000"/>
                    <a:lumOff val="35000"/>
                  </a:prstClr>
                </a:solidFill>
                <a:latin typeface="Calibri" panose="020F0502020204030204" pitchFamily="34" charset="0"/>
                <a:cs typeface="Calibri" panose="020F0502020204030204" pitchFamily="34" charset="0"/>
              </a:rPr>
              <a:t>Input from the field -Collecting Feedback</a:t>
            </a:r>
          </a:p>
          <a:p>
            <a:pPr defTabSz="914400"/>
            <a:r>
              <a:rPr lang="en-IN" sz="1400" dirty="0">
                <a:solidFill>
                  <a:prstClr val="black">
                    <a:lumMod val="65000"/>
                    <a:lumOff val="35000"/>
                  </a:prstClr>
                </a:solidFill>
                <a:latin typeface="Calibri" panose="020F0502020204030204" pitchFamily="34" charset="0"/>
                <a:cs typeface="Calibri" panose="020F0502020204030204" pitchFamily="34" charset="0"/>
              </a:rPr>
              <a:t> </a:t>
            </a:r>
          </a:p>
          <a:p>
            <a:pPr marL="182880" indent="-182880" defTabSz="914400">
              <a:buFont typeface="Arial" panose="020B0604020202020204" pitchFamily="34" charset="0"/>
              <a:buChar char="•"/>
            </a:pPr>
            <a:r>
              <a:rPr lang="en-IN" sz="1400" dirty="0">
                <a:solidFill>
                  <a:prstClr val="black">
                    <a:lumMod val="65000"/>
                    <a:lumOff val="35000"/>
                  </a:prstClr>
                </a:solidFill>
                <a:latin typeface="Calibri" panose="020F0502020204030204" pitchFamily="34" charset="0"/>
                <a:cs typeface="Calibri" panose="020F0502020204030204" pitchFamily="34" charset="0"/>
              </a:rPr>
              <a:t>Collecting data and reports</a:t>
            </a:r>
          </a:p>
        </p:txBody>
      </p:sp>
    </p:spTree>
    <p:extLst>
      <p:ext uri="{BB962C8B-B14F-4D97-AF65-F5344CB8AC3E}">
        <p14:creationId xmlns:p14="http://schemas.microsoft.com/office/powerpoint/2010/main" val="4157400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6933"/>
            <a:ext cx="8596668" cy="1320800"/>
          </a:xfrm>
        </p:spPr>
        <p:txBody>
          <a:bodyPr>
            <a:normAutofit fontScale="90000"/>
          </a:bodyPr>
          <a:lstStyle/>
          <a:p>
            <a:r>
              <a:rPr lang="en-US" dirty="0"/>
              <a:t>Example Customized Content - HP Adoption Readiness Tool</a:t>
            </a:r>
          </a:p>
        </p:txBody>
      </p:sp>
      <p:sp>
        <p:nvSpPr>
          <p:cNvPr id="3" name="Content Placeholder 2"/>
          <p:cNvSpPr>
            <a:spLocks noGrp="1"/>
          </p:cNvSpPr>
          <p:nvPr>
            <p:ph idx="1"/>
          </p:nvPr>
        </p:nvSpPr>
        <p:spPr>
          <a:xfrm>
            <a:off x="677334" y="1067333"/>
            <a:ext cx="8596668" cy="3880773"/>
          </a:xfrm>
        </p:spPr>
        <p:txBody>
          <a:bodyPr>
            <a:noAutofit/>
          </a:bodyPr>
          <a:lstStyle/>
          <a:p>
            <a:pPr marL="0" indent="0">
              <a:buNone/>
            </a:pPr>
            <a:endParaRPr lang="en-US" sz="1800" dirty="0"/>
          </a:p>
          <a:p>
            <a:pPr marL="457200" lvl="1" indent="0">
              <a:buNone/>
            </a:pPr>
            <a:endParaRPr lang="en-US" sz="1800" dirty="0"/>
          </a:p>
        </p:txBody>
      </p:sp>
      <p:pic>
        <p:nvPicPr>
          <p:cNvPr id="6" name="Picture 5"/>
          <p:cNvPicPr>
            <a:picLocks noChangeAspect="1"/>
          </p:cNvPicPr>
          <p:nvPr/>
        </p:nvPicPr>
        <p:blipFill>
          <a:blip r:embed="rId2"/>
          <a:stretch>
            <a:fillRect/>
          </a:stretch>
        </p:blipFill>
        <p:spPr>
          <a:xfrm>
            <a:off x="567005" y="6333802"/>
            <a:ext cx="1690688" cy="504132"/>
          </a:xfrm>
          <a:prstGeom prst="rect">
            <a:avLst/>
          </a:prstGeom>
        </p:spPr>
      </p:pic>
      <p:pic>
        <p:nvPicPr>
          <p:cNvPr id="5" name="Picture 4"/>
          <p:cNvPicPr>
            <a:picLocks noChangeAspect="1"/>
          </p:cNvPicPr>
          <p:nvPr/>
        </p:nvPicPr>
        <p:blipFill>
          <a:blip r:embed="rId3"/>
          <a:stretch>
            <a:fillRect/>
          </a:stretch>
        </p:blipFill>
        <p:spPr>
          <a:xfrm>
            <a:off x="567005" y="1561617"/>
            <a:ext cx="7292600" cy="4782033"/>
          </a:xfrm>
          <a:prstGeom prst="rect">
            <a:avLst/>
          </a:prstGeom>
        </p:spPr>
      </p:pic>
    </p:spTree>
    <p:extLst>
      <p:ext uri="{BB962C8B-B14F-4D97-AF65-F5344CB8AC3E}">
        <p14:creationId xmlns:p14="http://schemas.microsoft.com/office/powerpoint/2010/main" val="295356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Optimizing Team Unity and Collaboration</a:t>
            </a:r>
            <a:br>
              <a:rPr lang="en-US" dirty="0"/>
            </a:br>
            <a:r>
              <a:rPr lang="en-US" sz="3100" dirty="0"/>
              <a:t>Transformational Leadership</a:t>
            </a:r>
            <a:br>
              <a:rPr lang="en-US" dirty="0"/>
            </a:br>
            <a:endParaRPr lang="en-US" dirty="0"/>
          </a:p>
        </p:txBody>
      </p:sp>
      <p:sp>
        <p:nvSpPr>
          <p:cNvPr id="3" name="Content Placeholder 2"/>
          <p:cNvSpPr>
            <a:spLocks noGrp="1"/>
          </p:cNvSpPr>
          <p:nvPr>
            <p:ph idx="1"/>
          </p:nvPr>
        </p:nvSpPr>
        <p:spPr>
          <a:xfrm>
            <a:off x="677334" y="1748590"/>
            <a:ext cx="8596668" cy="4062584"/>
          </a:xfrm>
        </p:spPr>
        <p:txBody>
          <a:bodyPr>
            <a:normAutofit/>
          </a:bodyPr>
          <a:lstStyle/>
          <a:p>
            <a:pPr fontAlgn="base"/>
            <a:r>
              <a:rPr lang="en-US" b="1" dirty="0"/>
              <a:t>Building Trust and Respect </a:t>
            </a:r>
          </a:p>
          <a:p>
            <a:pPr lvl="1" fontAlgn="base"/>
            <a:r>
              <a:rPr lang="en-US" dirty="0"/>
              <a:t>Personal Role Reviews- Understanding employee commitment, and productivity</a:t>
            </a:r>
          </a:p>
          <a:p>
            <a:pPr lvl="1" fontAlgn="base"/>
            <a:r>
              <a:rPr lang="en-US" dirty="0"/>
              <a:t>Weekly 1:1 Meetings with my directs – personal time for their feedback</a:t>
            </a:r>
          </a:p>
          <a:p>
            <a:pPr lvl="1" fontAlgn="base"/>
            <a:r>
              <a:rPr lang="en-US" dirty="0"/>
              <a:t>Weekly LT meetings for team topics and resolution</a:t>
            </a:r>
          </a:p>
          <a:p>
            <a:pPr fontAlgn="base"/>
            <a:r>
              <a:rPr lang="en-US" b="1" dirty="0"/>
              <a:t>Collaboration and Communication</a:t>
            </a:r>
          </a:p>
          <a:p>
            <a:pPr lvl="1" fontAlgn="base"/>
            <a:r>
              <a:rPr lang="en-US" dirty="0"/>
              <a:t>Building the Business Plan together – Getting feedback, new ideas, opinions, setting clear expectations</a:t>
            </a:r>
          </a:p>
          <a:p>
            <a:pPr lvl="1" fontAlgn="base"/>
            <a:r>
              <a:rPr lang="en-US" dirty="0"/>
              <a:t>Department Weekly email Reports – Keeps entire Education Services connected, helps build support for department challenges, repeat successes and not failures, builds appreciation for teams tasks</a:t>
            </a:r>
          </a:p>
          <a:p>
            <a:endParaRPr lang="en-US" sz="2000" dirty="0"/>
          </a:p>
          <a:p>
            <a:pPr lvl="1"/>
            <a:endParaRPr lang="en-US" dirty="0"/>
          </a:p>
          <a:p>
            <a:pPr marL="0" indent="0">
              <a:buNone/>
            </a:pPr>
            <a:endParaRPr lang="en-US" dirty="0"/>
          </a:p>
          <a:p>
            <a:pPr lvl="1"/>
            <a:endParaRPr lang="en-US" dirty="0"/>
          </a:p>
          <a:p>
            <a:endParaRPr lang="en-US" dirty="0"/>
          </a:p>
        </p:txBody>
      </p:sp>
      <p:pic>
        <p:nvPicPr>
          <p:cNvPr id="6" name="Picture 5"/>
          <p:cNvPicPr>
            <a:picLocks noChangeAspect="1"/>
          </p:cNvPicPr>
          <p:nvPr/>
        </p:nvPicPr>
        <p:blipFill>
          <a:blip r:embed="rId2"/>
          <a:stretch>
            <a:fillRect/>
          </a:stretch>
        </p:blipFill>
        <p:spPr>
          <a:xfrm>
            <a:off x="832317" y="6041362"/>
            <a:ext cx="1690688" cy="504132"/>
          </a:xfrm>
          <a:prstGeom prst="rect">
            <a:avLst/>
          </a:prstGeom>
        </p:spPr>
      </p:pic>
    </p:spTree>
    <p:extLst>
      <p:ext uri="{BB962C8B-B14F-4D97-AF65-F5344CB8AC3E}">
        <p14:creationId xmlns:p14="http://schemas.microsoft.com/office/powerpoint/2010/main" val="125261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4" y="667541"/>
            <a:ext cx="3200400" cy="1536732"/>
          </a:xfrm>
        </p:spPr>
        <p:txBody>
          <a:bodyPr>
            <a:normAutofit/>
          </a:bodyPr>
          <a:lstStyle/>
          <a:p>
            <a:r>
              <a:rPr lang="en-US" dirty="0"/>
              <a:t>Building Academy Strategy Plan</a:t>
            </a:r>
          </a:p>
        </p:txBody>
      </p:sp>
      <p:sp>
        <p:nvSpPr>
          <p:cNvPr id="346" name="Text Placeholder 345">
            <a:extLst>
              <a:ext uri="{FF2B5EF4-FFF2-40B4-BE49-F238E27FC236}">
                <a16:creationId xmlns:a16="http://schemas.microsoft.com/office/drawing/2014/main" id="{1CFD666B-B84F-9945-7D92-D1AB42D43E85}"/>
              </a:ext>
            </a:extLst>
          </p:cNvPr>
          <p:cNvSpPr>
            <a:spLocks noGrp="1"/>
          </p:cNvSpPr>
          <p:nvPr>
            <p:ph type="body" sz="half" idx="2"/>
          </p:nvPr>
        </p:nvSpPr>
        <p:spPr/>
        <p:txBody>
          <a:bodyPr>
            <a:normAutofit/>
          </a:bodyPr>
          <a:lstStyle/>
          <a:p>
            <a:pPr marR="0" lvl="0" fontAlgn="auto">
              <a:tabLst/>
              <a:defRPr/>
            </a:pPr>
            <a:r>
              <a:rPr lang="en-IN" sz="1800" dirty="0"/>
              <a:t>Analysis &amp; Evaluation</a:t>
            </a:r>
          </a:p>
          <a:p>
            <a:pPr marL="285750" marR="0" lvl="0" indent="-285750" fontAlgn="auto">
              <a:buFont typeface="Wingdings" panose="05000000000000000000" pitchFamily="2" charset="2"/>
              <a:buChar char="§"/>
              <a:tabLst/>
              <a:defRPr/>
            </a:pPr>
            <a:r>
              <a:rPr lang="en-IN" sz="1800" dirty="0"/>
              <a:t>8-point inspection of key areas</a:t>
            </a:r>
          </a:p>
          <a:p>
            <a:pPr marL="285750" marR="0" lvl="0" indent="-285750" fontAlgn="auto">
              <a:buFont typeface="Wingdings" panose="05000000000000000000" pitchFamily="2" charset="2"/>
              <a:buChar char="§"/>
              <a:tabLst/>
              <a:defRPr/>
            </a:pPr>
            <a:r>
              <a:rPr lang="en-IN" sz="1800" dirty="0"/>
              <a:t>Provide scorecard for current state</a:t>
            </a:r>
            <a:endParaRPr lang="en-US" sz="1800" dirty="0"/>
          </a:p>
        </p:txBody>
      </p:sp>
      <p:grpSp>
        <p:nvGrpSpPr>
          <p:cNvPr id="176" name="Group 175">
            <a:extLst>
              <a:ext uri="{FF2B5EF4-FFF2-40B4-BE49-F238E27FC236}">
                <a16:creationId xmlns:a16="http://schemas.microsoft.com/office/drawing/2014/main" id="{163403E7-9CED-D09F-A4DF-EDE9974D9633}"/>
              </a:ext>
            </a:extLst>
          </p:cNvPr>
          <p:cNvGrpSpPr/>
          <p:nvPr/>
        </p:nvGrpSpPr>
        <p:grpSpPr>
          <a:xfrm>
            <a:off x="4365523" y="1177552"/>
            <a:ext cx="7390404" cy="4476466"/>
            <a:chOff x="1188151" y="917831"/>
            <a:chExt cx="9872547" cy="6038432"/>
          </a:xfrm>
        </p:grpSpPr>
        <p:grpSp>
          <p:nvGrpSpPr>
            <p:cNvPr id="177" name="Group 176">
              <a:extLst>
                <a:ext uri="{FF2B5EF4-FFF2-40B4-BE49-F238E27FC236}">
                  <a16:creationId xmlns:a16="http://schemas.microsoft.com/office/drawing/2014/main" id="{2F5DD1FA-A910-7E5A-ED25-567A74D05383}"/>
                </a:ext>
              </a:extLst>
            </p:cNvPr>
            <p:cNvGrpSpPr/>
            <p:nvPr/>
          </p:nvGrpSpPr>
          <p:grpSpPr>
            <a:xfrm>
              <a:off x="1188151" y="917831"/>
              <a:ext cx="9872547" cy="6038432"/>
              <a:chOff x="1188151" y="917831"/>
              <a:chExt cx="9872547" cy="6038432"/>
            </a:xfrm>
          </p:grpSpPr>
          <p:grpSp>
            <p:nvGrpSpPr>
              <p:cNvPr id="322" name="Group 321">
                <a:extLst>
                  <a:ext uri="{FF2B5EF4-FFF2-40B4-BE49-F238E27FC236}">
                    <a16:creationId xmlns:a16="http://schemas.microsoft.com/office/drawing/2014/main" id="{C21DB65D-703B-B5F5-5BC8-F3B8D616B0DE}"/>
                  </a:ext>
                </a:extLst>
              </p:cNvPr>
              <p:cNvGrpSpPr/>
              <p:nvPr/>
            </p:nvGrpSpPr>
            <p:grpSpPr>
              <a:xfrm>
                <a:off x="6873951" y="917831"/>
                <a:ext cx="2319700" cy="905872"/>
                <a:chOff x="6873951" y="917831"/>
                <a:chExt cx="2319700" cy="905872"/>
              </a:xfrm>
            </p:grpSpPr>
            <p:sp>
              <p:nvSpPr>
                <p:cNvPr id="344" name="TextBox 343">
                  <a:extLst>
                    <a:ext uri="{FF2B5EF4-FFF2-40B4-BE49-F238E27FC236}">
                      <a16:creationId xmlns:a16="http://schemas.microsoft.com/office/drawing/2014/main" id="{1A282B0E-1936-4D76-E6E3-A7163ED96246}"/>
                    </a:ext>
                  </a:extLst>
                </p:cNvPr>
                <p:cNvSpPr txBox="1"/>
                <p:nvPr/>
              </p:nvSpPr>
              <p:spPr>
                <a:xfrm>
                  <a:off x="6873951" y="917831"/>
                  <a:ext cx="1804798" cy="30841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Curriculum Review </a:t>
                  </a:r>
                </a:p>
              </p:txBody>
            </p:sp>
            <p:sp>
              <p:nvSpPr>
                <p:cNvPr id="345" name="TextBox 344">
                  <a:extLst>
                    <a:ext uri="{FF2B5EF4-FFF2-40B4-BE49-F238E27FC236}">
                      <a16:creationId xmlns:a16="http://schemas.microsoft.com/office/drawing/2014/main" id="{547F6443-A496-8BC2-DFCD-240A163C5C13}"/>
                    </a:ext>
                  </a:extLst>
                </p:cNvPr>
                <p:cNvSpPr txBox="1"/>
                <p:nvPr/>
              </p:nvSpPr>
              <p:spPr>
                <a:xfrm>
                  <a:off x="6873951" y="1138676"/>
                  <a:ext cx="2319700" cy="6850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900" kern="0" dirty="0">
                      <a:solidFill>
                        <a:prstClr val="black">
                          <a:lumMod val="65000"/>
                          <a:lumOff val="35000"/>
                        </a:prstClr>
                      </a:solidFill>
                      <a:latin typeface="Arial" panose="020B0604020202020204" pitchFamily="34" charset="0"/>
                      <a:cs typeface="Arial" panose="020B0604020202020204" pitchFamily="34" charset="0"/>
                    </a:rPr>
                    <a:t>All modalities and formats, eLearning, VILT, Certification etc.</a:t>
                  </a:r>
                  <a:endPar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grpSp>
            <p:nvGrpSpPr>
              <p:cNvPr id="323" name="Group 322">
                <a:extLst>
                  <a:ext uri="{FF2B5EF4-FFF2-40B4-BE49-F238E27FC236}">
                    <a16:creationId xmlns:a16="http://schemas.microsoft.com/office/drawing/2014/main" id="{09F89974-F7BE-3F10-95DB-6B9D2BF4BDBD}"/>
                  </a:ext>
                </a:extLst>
              </p:cNvPr>
              <p:cNvGrpSpPr/>
              <p:nvPr/>
            </p:nvGrpSpPr>
            <p:grpSpPr>
              <a:xfrm>
                <a:off x="8305198" y="2097225"/>
                <a:ext cx="2222629" cy="917863"/>
                <a:chOff x="9608908" y="862267"/>
                <a:chExt cx="2222629" cy="917863"/>
              </a:xfrm>
            </p:grpSpPr>
            <p:sp>
              <p:nvSpPr>
                <p:cNvPr id="342" name="TextBox 341">
                  <a:extLst>
                    <a:ext uri="{FF2B5EF4-FFF2-40B4-BE49-F238E27FC236}">
                      <a16:creationId xmlns:a16="http://schemas.microsoft.com/office/drawing/2014/main" id="{976136F4-7061-40F9-1A8A-E493A4C885AA}"/>
                    </a:ext>
                  </a:extLst>
                </p:cNvPr>
                <p:cNvSpPr txBox="1"/>
                <p:nvPr/>
              </p:nvSpPr>
              <p:spPr>
                <a:xfrm>
                  <a:off x="9608908" y="862267"/>
                  <a:ext cx="1842279" cy="30841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Certification Review</a:t>
                  </a:r>
                </a:p>
              </p:txBody>
            </p:sp>
            <p:sp>
              <p:nvSpPr>
                <p:cNvPr id="343" name="TextBox 342">
                  <a:extLst>
                    <a:ext uri="{FF2B5EF4-FFF2-40B4-BE49-F238E27FC236}">
                      <a16:creationId xmlns:a16="http://schemas.microsoft.com/office/drawing/2014/main" id="{4F77A7A8-2A2C-675B-BB4D-E19E9D8F8A41}"/>
                    </a:ext>
                  </a:extLst>
                </p:cNvPr>
                <p:cNvSpPr txBox="1"/>
                <p:nvPr/>
              </p:nvSpPr>
              <p:spPr>
                <a:xfrm>
                  <a:off x="9608909" y="1095102"/>
                  <a:ext cx="2222628" cy="6850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Development, delivery, test banks, reliability and security.</a:t>
                  </a:r>
                </a:p>
              </p:txBody>
            </p:sp>
          </p:grpSp>
          <p:grpSp>
            <p:nvGrpSpPr>
              <p:cNvPr id="324" name="Group 323">
                <a:extLst>
                  <a:ext uri="{FF2B5EF4-FFF2-40B4-BE49-F238E27FC236}">
                    <a16:creationId xmlns:a16="http://schemas.microsoft.com/office/drawing/2014/main" id="{E3AB017E-CBB9-BC63-AB1F-B93C1BCB437F}"/>
                  </a:ext>
                </a:extLst>
              </p:cNvPr>
              <p:cNvGrpSpPr/>
              <p:nvPr/>
            </p:nvGrpSpPr>
            <p:grpSpPr>
              <a:xfrm>
                <a:off x="8838069" y="3800960"/>
                <a:ext cx="2222629" cy="731038"/>
                <a:chOff x="9608908" y="862267"/>
                <a:chExt cx="2222629" cy="731038"/>
              </a:xfrm>
            </p:grpSpPr>
            <p:sp>
              <p:nvSpPr>
                <p:cNvPr id="340" name="TextBox 339">
                  <a:extLst>
                    <a:ext uri="{FF2B5EF4-FFF2-40B4-BE49-F238E27FC236}">
                      <a16:creationId xmlns:a16="http://schemas.microsoft.com/office/drawing/2014/main" id="{9ED2B3E5-8150-7B4C-6BE7-F4C2C4922252}"/>
                    </a:ext>
                  </a:extLst>
                </p:cNvPr>
                <p:cNvSpPr txBox="1"/>
                <p:nvPr/>
              </p:nvSpPr>
              <p:spPr>
                <a:xfrm>
                  <a:off x="9608908" y="862267"/>
                  <a:ext cx="1209457" cy="30841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LMS &amp; Apps</a:t>
                  </a:r>
                </a:p>
              </p:txBody>
            </p:sp>
            <p:sp>
              <p:nvSpPr>
                <p:cNvPr id="341" name="TextBox 340">
                  <a:extLst>
                    <a:ext uri="{FF2B5EF4-FFF2-40B4-BE49-F238E27FC236}">
                      <a16:creationId xmlns:a16="http://schemas.microsoft.com/office/drawing/2014/main" id="{6A6D9083-E811-4A32-F257-35FAB2A58F74}"/>
                    </a:ext>
                  </a:extLst>
                </p:cNvPr>
                <p:cNvSpPr txBox="1"/>
                <p:nvPr/>
              </p:nvSpPr>
              <p:spPr>
                <a:xfrm>
                  <a:off x="9608909" y="1095102"/>
                  <a:ext cx="2222628" cy="498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Features, integrations, good/bad/ugly</a:t>
                  </a:r>
                </a:p>
              </p:txBody>
            </p:sp>
          </p:grpSp>
          <p:grpSp>
            <p:nvGrpSpPr>
              <p:cNvPr id="325" name="Group 324">
                <a:extLst>
                  <a:ext uri="{FF2B5EF4-FFF2-40B4-BE49-F238E27FC236}">
                    <a16:creationId xmlns:a16="http://schemas.microsoft.com/office/drawing/2014/main" id="{141E870A-12A2-CE01-1DFD-61FC160B014F}"/>
                  </a:ext>
                </a:extLst>
              </p:cNvPr>
              <p:cNvGrpSpPr/>
              <p:nvPr/>
            </p:nvGrpSpPr>
            <p:grpSpPr>
              <a:xfrm>
                <a:off x="1644237" y="4775448"/>
                <a:ext cx="2222628" cy="1291515"/>
                <a:chOff x="9524547" y="876347"/>
                <a:chExt cx="2222628" cy="1291515"/>
              </a:xfrm>
            </p:grpSpPr>
            <p:sp>
              <p:nvSpPr>
                <p:cNvPr id="338" name="TextBox 337">
                  <a:extLst>
                    <a:ext uri="{FF2B5EF4-FFF2-40B4-BE49-F238E27FC236}">
                      <a16:creationId xmlns:a16="http://schemas.microsoft.com/office/drawing/2014/main" id="{60238782-E5DD-7093-A84E-40F5EE431E1F}"/>
                    </a:ext>
                  </a:extLst>
                </p:cNvPr>
                <p:cNvSpPr txBox="1"/>
                <p:nvPr/>
              </p:nvSpPr>
              <p:spPr>
                <a:xfrm>
                  <a:off x="10132780" y="876347"/>
                  <a:ext cx="1614395" cy="30841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Teams Alignment</a:t>
                  </a:r>
                </a:p>
              </p:txBody>
            </p:sp>
            <p:sp>
              <p:nvSpPr>
                <p:cNvPr id="339" name="TextBox 338">
                  <a:extLst>
                    <a:ext uri="{FF2B5EF4-FFF2-40B4-BE49-F238E27FC236}">
                      <a16:creationId xmlns:a16="http://schemas.microsoft.com/office/drawing/2014/main" id="{0701D832-F222-132E-B0EF-F8815A3D9925}"/>
                    </a:ext>
                  </a:extLst>
                </p:cNvPr>
                <p:cNvSpPr txBox="1"/>
                <p:nvPr/>
              </p:nvSpPr>
              <p:spPr>
                <a:xfrm>
                  <a:off x="9524547" y="1109182"/>
                  <a:ext cx="2222628" cy="105868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900" kern="0" dirty="0">
                      <a:solidFill>
                        <a:prstClr val="black">
                          <a:lumMod val="65000"/>
                          <a:lumOff val="35000"/>
                        </a:prstClr>
                      </a:solidFill>
                      <a:latin typeface="Arial" panose="020B0604020202020204" pitchFamily="34" charset="0"/>
                      <a:cs typeface="Arial" panose="020B0604020202020204" pitchFamily="34" charset="0"/>
                    </a:rPr>
                    <a:t>Training delivery collaboration, CSM feedback loop, Support Incident reviews, Product team release cycles</a:t>
                  </a:r>
                  <a:endPar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grpSp>
            <p:nvGrpSpPr>
              <p:cNvPr id="326" name="Group 325">
                <a:extLst>
                  <a:ext uri="{FF2B5EF4-FFF2-40B4-BE49-F238E27FC236}">
                    <a16:creationId xmlns:a16="http://schemas.microsoft.com/office/drawing/2014/main" id="{BFDC6413-8A2E-A3EC-F986-EA2ED3D23ECE}"/>
                  </a:ext>
                </a:extLst>
              </p:cNvPr>
              <p:cNvGrpSpPr/>
              <p:nvPr/>
            </p:nvGrpSpPr>
            <p:grpSpPr>
              <a:xfrm>
                <a:off x="7971842" y="5704262"/>
                <a:ext cx="2677569" cy="731036"/>
                <a:chOff x="9594481" y="862267"/>
                <a:chExt cx="2677569" cy="731036"/>
              </a:xfrm>
            </p:grpSpPr>
            <p:sp>
              <p:nvSpPr>
                <p:cNvPr id="336" name="TextBox 335">
                  <a:extLst>
                    <a:ext uri="{FF2B5EF4-FFF2-40B4-BE49-F238E27FC236}">
                      <a16:creationId xmlns:a16="http://schemas.microsoft.com/office/drawing/2014/main" id="{E551BB03-F75E-CA72-922E-523CF6E4A81E}"/>
                    </a:ext>
                  </a:extLst>
                </p:cNvPr>
                <p:cNvSpPr txBox="1"/>
                <p:nvPr/>
              </p:nvSpPr>
              <p:spPr>
                <a:xfrm>
                  <a:off x="9594481" y="862267"/>
                  <a:ext cx="2677569" cy="30841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Development Process Review </a:t>
                  </a:r>
                </a:p>
              </p:txBody>
            </p:sp>
            <p:sp>
              <p:nvSpPr>
                <p:cNvPr id="337" name="TextBox 336">
                  <a:extLst>
                    <a:ext uri="{FF2B5EF4-FFF2-40B4-BE49-F238E27FC236}">
                      <a16:creationId xmlns:a16="http://schemas.microsoft.com/office/drawing/2014/main" id="{2A76835E-C033-158B-72F6-9C94F3BB1EAA}"/>
                    </a:ext>
                  </a:extLst>
                </p:cNvPr>
                <p:cNvSpPr txBox="1"/>
                <p:nvPr/>
              </p:nvSpPr>
              <p:spPr>
                <a:xfrm>
                  <a:off x="9608910" y="1095101"/>
                  <a:ext cx="2222628" cy="4982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900" kern="0" dirty="0">
                      <a:solidFill>
                        <a:prstClr val="black">
                          <a:lumMod val="65000"/>
                          <a:lumOff val="35000"/>
                        </a:prstClr>
                      </a:solidFill>
                      <a:latin typeface="Arial" panose="020B0604020202020204" pitchFamily="34" charset="0"/>
                      <a:cs typeface="Arial" panose="020B0604020202020204" pitchFamily="34" charset="0"/>
                    </a:rPr>
                    <a:t>Efficiencies, opportunities to streamline, </a:t>
                  </a:r>
                  <a:endPar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grpSp>
            <p:nvGrpSpPr>
              <p:cNvPr id="327" name="Group 326">
                <a:extLst>
                  <a:ext uri="{FF2B5EF4-FFF2-40B4-BE49-F238E27FC236}">
                    <a16:creationId xmlns:a16="http://schemas.microsoft.com/office/drawing/2014/main" id="{39E07D16-DFBC-D57B-2642-048EB4725094}"/>
                  </a:ext>
                </a:extLst>
              </p:cNvPr>
              <p:cNvGrpSpPr/>
              <p:nvPr/>
            </p:nvGrpSpPr>
            <p:grpSpPr>
              <a:xfrm>
                <a:off x="3359410" y="6038400"/>
                <a:ext cx="2222630" cy="917863"/>
                <a:chOff x="9398622" y="751213"/>
                <a:chExt cx="2222630" cy="917863"/>
              </a:xfrm>
            </p:grpSpPr>
            <p:sp>
              <p:nvSpPr>
                <p:cNvPr id="334" name="TextBox 333">
                  <a:extLst>
                    <a:ext uri="{FF2B5EF4-FFF2-40B4-BE49-F238E27FC236}">
                      <a16:creationId xmlns:a16="http://schemas.microsoft.com/office/drawing/2014/main" id="{E495A0B7-00F6-EFD6-0806-75488159D785}"/>
                    </a:ext>
                  </a:extLst>
                </p:cNvPr>
                <p:cNvSpPr txBox="1"/>
                <p:nvPr/>
              </p:nvSpPr>
              <p:spPr>
                <a:xfrm>
                  <a:off x="9434506" y="751213"/>
                  <a:ext cx="2186746" cy="30841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Communication Review </a:t>
                  </a:r>
                </a:p>
              </p:txBody>
            </p:sp>
            <p:sp>
              <p:nvSpPr>
                <p:cNvPr id="335" name="TextBox 334">
                  <a:extLst>
                    <a:ext uri="{FF2B5EF4-FFF2-40B4-BE49-F238E27FC236}">
                      <a16:creationId xmlns:a16="http://schemas.microsoft.com/office/drawing/2014/main" id="{D74FD664-E5E3-F6A1-20A6-5D2FC71EB9D5}"/>
                    </a:ext>
                  </a:extLst>
                </p:cNvPr>
                <p:cNvSpPr txBox="1"/>
                <p:nvPr/>
              </p:nvSpPr>
              <p:spPr>
                <a:xfrm>
                  <a:off x="9398622" y="984048"/>
                  <a:ext cx="2222629" cy="685028"/>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Vocabulary alignment, Team cadence, status reports, goal reviews, clarity</a:t>
                  </a:r>
                </a:p>
              </p:txBody>
            </p:sp>
          </p:grpSp>
          <p:grpSp>
            <p:nvGrpSpPr>
              <p:cNvPr id="328" name="Group 327">
                <a:extLst>
                  <a:ext uri="{FF2B5EF4-FFF2-40B4-BE49-F238E27FC236}">
                    <a16:creationId xmlns:a16="http://schemas.microsoft.com/office/drawing/2014/main" id="{0D452C46-12BB-D088-210D-23D80C5DF9D7}"/>
                  </a:ext>
                </a:extLst>
              </p:cNvPr>
              <p:cNvGrpSpPr/>
              <p:nvPr/>
            </p:nvGrpSpPr>
            <p:grpSpPr>
              <a:xfrm>
                <a:off x="1188151" y="3073691"/>
                <a:ext cx="2222628" cy="731036"/>
                <a:chOff x="9445265" y="1015628"/>
                <a:chExt cx="2222628" cy="731036"/>
              </a:xfrm>
            </p:grpSpPr>
            <p:sp>
              <p:nvSpPr>
                <p:cNvPr id="332" name="TextBox 331">
                  <a:extLst>
                    <a:ext uri="{FF2B5EF4-FFF2-40B4-BE49-F238E27FC236}">
                      <a16:creationId xmlns:a16="http://schemas.microsoft.com/office/drawing/2014/main" id="{E3E7FCEF-D36B-7C1B-ECCE-D0C74B55727E}"/>
                    </a:ext>
                  </a:extLst>
                </p:cNvPr>
                <p:cNvSpPr txBox="1"/>
                <p:nvPr/>
              </p:nvSpPr>
              <p:spPr>
                <a:xfrm>
                  <a:off x="10900069" y="1015628"/>
                  <a:ext cx="767824" cy="30841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People</a:t>
                  </a:r>
                </a:p>
              </p:txBody>
            </p:sp>
            <p:sp>
              <p:nvSpPr>
                <p:cNvPr id="333" name="TextBox 332">
                  <a:extLst>
                    <a:ext uri="{FF2B5EF4-FFF2-40B4-BE49-F238E27FC236}">
                      <a16:creationId xmlns:a16="http://schemas.microsoft.com/office/drawing/2014/main" id="{6E623C31-809C-6BE7-4482-A5A870202802}"/>
                    </a:ext>
                  </a:extLst>
                </p:cNvPr>
                <p:cNvSpPr txBox="1"/>
                <p:nvPr/>
              </p:nvSpPr>
              <p:spPr>
                <a:xfrm>
                  <a:off x="9445265" y="1248462"/>
                  <a:ext cx="2222628" cy="498202"/>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rPr>
                    <a:t>Skill reviews, goal reviews, education and growth plans</a:t>
                  </a:r>
                </a:p>
              </p:txBody>
            </p:sp>
          </p:grpSp>
          <p:grpSp>
            <p:nvGrpSpPr>
              <p:cNvPr id="329" name="Group 328">
                <a:extLst>
                  <a:ext uri="{FF2B5EF4-FFF2-40B4-BE49-F238E27FC236}">
                    <a16:creationId xmlns:a16="http://schemas.microsoft.com/office/drawing/2014/main" id="{EE643FC3-9F20-AB75-35D8-3F162F3EAC49}"/>
                  </a:ext>
                </a:extLst>
              </p:cNvPr>
              <p:cNvGrpSpPr/>
              <p:nvPr/>
            </p:nvGrpSpPr>
            <p:grpSpPr>
              <a:xfrm>
                <a:off x="1754517" y="1382234"/>
                <a:ext cx="2294620" cy="917861"/>
                <a:chOff x="9498516" y="626910"/>
                <a:chExt cx="2294620" cy="917861"/>
              </a:xfrm>
            </p:grpSpPr>
            <p:sp>
              <p:nvSpPr>
                <p:cNvPr id="330" name="TextBox 329">
                  <a:extLst>
                    <a:ext uri="{FF2B5EF4-FFF2-40B4-BE49-F238E27FC236}">
                      <a16:creationId xmlns:a16="http://schemas.microsoft.com/office/drawing/2014/main" id="{F6C5D29D-D44C-0846-0888-8F0AACD8A1C2}"/>
                    </a:ext>
                  </a:extLst>
                </p:cNvPr>
                <p:cNvSpPr txBox="1"/>
                <p:nvPr/>
              </p:nvSpPr>
              <p:spPr>
                <a:xfrm>
                  <a:off x="9498516" y="626910"/>
                  <a:ext cx="2294620" cy="30841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Executive Plan Alignment</a:t>
                  </a:r>
                </a:p>
              </p:txBody>
            </p:sp>
            <p:sp>
              <p:nvSpPr>
                <p:cNvPr id="331" name="TextBox 330">
                  <a:extLst>
                    <a:ext uri="{FF2B5EF4-FFF2-40B4-BE49-F238E27FC236}">
                      <a16:creationId xmlns:a16="http://schemas.microsoft.com/office/drawing/2014/main" id="{86FBD04E-F662-F3E1-0A99-6EC9BB00B05C}"/>
                    </a:ext>
                  </a:extLst>
                </p:cNvPr>
                <p:cNvSpPr txBox="1"/>
                <p:nvPr/>
              </p:nvSpPr>
              <p:spPr>
                <a:xfrm>
                  <a:off x="9570508" y="859744"/>
                  <a:ext cx="2222628" cy="68502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900" kern="0" dirty="0">
                      <a:solidFill>
                        <a:prstClr val="black">
                          <a:lumMod val="65000"/>
                          <a:lumOff val="35000"/>
                        </a:prstClr>
                      </a:solidFill>
                      <a:latin typeface="Arial" panose="020B0604020202020204" pitchFamily="34" charset="0"/>
                      <a:cs typeface="Arial" panose="020B0604020202020204" pitchFamily="34" charset="0"/>
                    </a:rPr>
                    <a:t>Ensure alignment to corporate and department goals</a:t>
                  </a:r>
                  <a:endParaRPr kumimoji="0" lang="en-US" sz="9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grpSp>
        </p:grpSp>
        <p:grpSp>
          <p:nvGrpSpPr>
            <p:cNvPr id="178" name="Group 177">
              <a:extLst>
                <a:ext uri="{FF2B5EF4-FFF2-40B4-BE49-F238E27FC236}">
                  <a16:creationId xmlns:a16="http://schemas.microsoft.com/office/drawing/2014/main" id="{77569444-1B24-A9F6-32F9-C708CD205109}"/>
                </a:ext>
              </a:extLst>
            </p:cNvPr>
            <p:cNvGrpSpPr/>
            <p:nvPr/>
          </p:nvGrpSpPr>
          <p:grpSpPr>
            <a:xfrm>
              <a:off x="3445427" y="1120877"/>
              <a:ext cx="5310043" cy="5310040"/>
              <a:chOff x="3445427" y="1120877"/>
              <a:chExt cx="5310043" cy="5310040"/>
            </a:xfrm>
          </p:grpSpPr>
          <p:grpSp>
            <p:nvGrpSpPr>
              <p:cNvPr id="179" name="Group 178">
                <a:extLst>
                  <a:ext uri="{FF2B5EF4-FFF2-40B4-BE49-F238E27FC236}">
                    <a16:creationId xmlns:a16="http://schemas.microsoft.com/office/drawing/2014/main" id="{5A7EA281-94C0-3A24-072C-43A36D2DABF4}"/>
                  </a:ext>
                </a:extLst>
              </p:cNvPr>
              <p:cNvGrpSpPr/>
              <p:nvPr/>
            </p:nvGrpSpPr>
            <p:grpSpPr>
              <a:xfrm>
                <a:off x="5449822" y="1120877"/>
                <a:ext cx="1301253" cy="2137808"/>
                <a:chOff x="5449822" y="1120877"/>
                <a:chExt cx="1301253" cy="2137808"/>
              </a:xfrm>
            </p:grpSpPr>
            <p:grpSp>
              <p:nvGrpSpPr>
                <p:cNvPr id="306" name="Group 305">
                  <a:extLst>
                    <a:ext uri="{FF2B5EF4-FFF2-40B4-BE49-F238E27FC236}">
                      <a16:creationId xmlns:a16="http://schemas.microsoft.com/office/drawing/2014/main" id="{8E1B151F-D2F9-B387-780C-9F5B8ADF2375}"/>
                    </a:ext>
                  </a:extLst>
                </p:cNvPr>
                <p:cNvGrpSpPr/>
                <p:nvPr/>
              </p:nvGrpSpPr>
              <p:grpSpPr>
                <a:xfrm>
                  <a:off x="5713027" y="1252433"/>
                  <a:ext cx="1038048" cy="2006252"/>
                  <a:chOff x="5713027" y="1252433"/>
                  <a:chExt cx="1038048" cy="2006252"/>
                </a:xfrm>
              </p:grpSpPr>
              <p:grpSp>
                <p:nvGrpSpPr>
                  <p:cNvPr id="314" name="Group 313">
                    <a:extLst>
                      <a:ext uri="{FF2B5EF4-FFF2-40B4-BE49-F238E27FC236}">
                        <a16:creationId xmlns:a16="http://schemas.microsoft.com/office/drawing/2014/main" id="{2F87EB8F-CB7D-7B85-FC8D-13BE94AA5E48}"/>
                      </a:ext>
                    </a:extLst>
                  </p:cNvPr>
                  <p:cNvGrpSpPr/>
                  <p:nvPr/>
                </p:nvGrpSpPr>
                <p:grpSpPr>
                  <a:xfrm>
                    <a:off x="5713027" y="2220935"/>
                    <a:ext cx="738694" cy="1037750"/>
                    <a:chOff x="5873556" y="2210168"/>
                    <a:chExt cx="865941" cy="1216513"/>
                  </a:xfrm>
                  <a:solidFill>
                    <a:srgbClr val="479BE7"/>
                  </a:solidFill>
                </p:grpSpPr>
                <p:sp>
                  <p:nvSpPr>
                    <p:cNvPr id="318" name="Rectangle 6">
                      <a:extLst>
                        <a:ext uri="{FF2B5EF4-FFF2-40B4-BE49-F238E27FC236}">
                          <a16:creationId xmlns:a16="http://schemas.microsoft.com/office/drawing/2014/main" id="{97F0C48C-5E96-C2FB-760E-55279CF4FB4A}"/>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19" name="Group 318">
                      <a:extLst>
                        <a:ext uri="{FF2B5EF4-FFF2-40B4-BE49-F238E27FC236}">
                          <a16:creationId xmlns:a16="http://schemas.microsoft.com/office/drawing/2014/main" id="{85F13AD3-5CB8-6C52-326C-AA213AE3702A}"/>
                        </a:ext>
                      </a:extLst>
                    </p:cNvPr>
                    <p:cNvGrpSpPr/>
                    <p:nvPr/>
                  </p:nvGrpSpPr>
                  <p:grpSpPr>
                    <a:xfrm>
                      <a:off x="5981555" y="2779540"/>
                      <a:ext cx="647142" cy="647141"/>
                      <a:chOff x="6059673" y="2766506"/>
                      <a:chExt cx="647142" cy="647141"/>
                    </a:xfrm>
                    <a:grpFill/>
                  </p:grpSpPr>
                  <p:sp>
                    <p:nvSpPr>
                      <p:cNvPr id="320" name="Oval 319">
                        <a:extLst>
                          <a:ext uri="{FF2B5EF4-FFF2-40B4-BE49-F238E27FC236}">
                            <a16:creationId xmlns:a16="http://schemas.microsoft.com/office/drawing/2014/main" id="{D4E29BD1-2898-03A6-AC45-7CB1BB9EEAD3}"/>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1" name="Circle: Hollow 320">
                        <a:extLst>
                          <a:ext uri="{FF2B5EF4-FFF2-40B4-BE49-F238E27FC236}">
                            <a16:creationId xmlns:a16="http://schemas.microsoft.com/office/drawing/2014/main" id="{FB6647C8-FE36-79AC-5C4F-209DB84B5FA5}"/>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315" name="Group 314">
                    <a:extLst>
                      <a:ext uri="{FF2B5EF4-FFF2-40B4-BE49-F238E27FC236}">
                        <a16:creationId xmlns:a16="http://schemas.microsoft.com/office/drawing/2014/main" id="{D0AC898A-0E90-DEDC-1D2E-A3E1934D8A08}"/>
                      </a:ext>
                    </a:extLst>
                  </p:cNvPr>
                  <p:cNvGrpSpPr/>
                  <p:nvPr/>
                </p:nvGrpSpPr>
                <p:grpSpPr>
                  <a:xfrm rot="2500209">
                    <a:off x="6185889" y="1252433"/>
                    <a:ext cx="565186" cy="104560"/>
                    <a:chOff x="3306532" y="526654"/>
                    <a:chExt cx="1843610" cy="341072"/>
                  </a:xfrm>
                  <a:solidFill>
                    <a:srgbClr val="186AB4"/>
                  </a:solidFill>
                </p:grpSpPr>
                <p:sp>
                  <p:nvSpPr>
                    <p:cNvPr id="316" name="Freeform: Shape 315">
                      <a:extLst>
                        <a:ext uri="{FF2B5EF4-FFF2-40B4-BE49-F238E27FC236}">
                          <a16:creationId xmlns:a16="http://schemas.microsoft.com/office/drawing/2014/main" id="{B8678E4D-E687-0DD5-4D56-639298B9B817}"/>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7" name="Freeform: Shape 316">
                      <a:extLst>
                        <a:ext uri="{FF2B5EF4-FFF2-40B4-BE49-F238E27FC236}">
                          <a16:creationId xmlns:a16="http://schemas.microsoft.com/office/drawing/2014/main" id="{F3BC9216-940C-7080-04A9-08DCB426928F}"/>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307" name="Group 306">
                  <a:extLst>
                    <a:ext uri="{FF2B5EF4-FFF2-40B4-BE49-F238E27FC236}">
                      <a16:creationId xmlns:a16="http://schemas.microsoft.com/office/drawing/2014/main" id="{A91FB624-D962-1CB0-E048-08A7FA76DFEA}"/>
                    </a:ext>
                  </a:extLst>
                </p:cNvPr>
                <p:cNvGrpSpPr/>
                <p:nvPr/>
              </p:nvGrpSpPr>
              <p:grpSpPr>
                <a:xfrm>
                  <a:off x="5449822" y="1120877"/>
                  <a:ext cx="1265105" cy="1265102"/>
                  <a:chOff x="5449822" y="1120877"/>
                  <a:chExt cx="1265105" cy="1265102"/>
                </a:xfrm>
                <a:solidFill>
                  <a:srgbClr val="479BE7"/>
                </a:solidFill>
              </p:grpSpPr>
              <p:grpSp>
                <p:nvGrpSpPr>
                  <p:cNvPr id="308" name="Group 307">
                    <a:extLst>
                      <a:ext uri="{FF2B5EF4-FFF2-40B4-BE49-F238E27FC236}">
                        <a16:creationId xmlns:a16="http://schemas.microsoft.com/office/drawing/2014/main" id="{C11D5A5B-0F38-6886-3607-9E6AE6C18FEA}"/>
                      </a:ext>
                    </a:extLst>
                  </p:cNvPr>
                  <p:cNvGrpSpPr/>
                  <p:nvPr/>
                </p:nvGrpSpPr>
                <p:grpSpPr>
                  <a:xfrm>
                    <a:off x="5449822" y="1120877"/>
                    <a:ext cx="1265105" cy="1265102"/>
                    <a:chOff x="5449822" y="1120877"/>
                    <a:chExt cx="1265105" cy="1265102"/>
                  </a:xfrm>
                  <a:grpFill/>
                </p:grpSpPr>
                <p:sp>
                  <p:nvSpPr>
                    <p:cNvPr id="312" name="Oval 311">
                      <a:extLst>
                        <a:ext uri="{FF2B5EF4-FFF2-40B4-BE49-F238E27FC236}">
                          <a16:creationId xmlns:a16="http://schemas.microsoft.com/office/drawing/2014/main" id="{587E741C-EA3F-E234-0706-7E78FAA8A6E9}"/>
                        </a:ext>
                      </a:extLst>
                    </p:cNvPr>
                    <p:cNvSpPr/>
                    <p:nvPr/>
                  </p:nvSpPr>
                  <p:spPr>
                    <a:xfrm>
                      <a:off x="5449822" y="1120877"/>
                      <a:ext cx="1265105" cy="1265102"/>
                    </a:xfrm>
                    <a:prstGeom prst="ellipse">
                      <a:avLst/>
                    </a:prstGeom>
                    <a:solidFill>
                      <a:srgbClr val="F2F2F2"/>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3" name="Freeform: Shape 312">
                      <a:extLst>
                        <a:ext uri="{FF2B5EF4-FFF2-40B4-BE49-F238E27FC236}">
                          <a16:creationId xmlns:a16="http://schemas.microsoft.com/office/drawing/2014/main" id="{47446EA7-BBEC-7BA5-B29C-D33EA2CE1BF1}"/>
                        </a:ext>
                      </a:extLst>
                    </p:cNvPr>
                    <p:cNvSpPr/>
                    <p:nvPr/>
                  </p:nvSpPr>
                  <p:spPr>
                    <a:xfrm>
                      <a:off x="5855352" y="1521557"/>
                      <a:ext cx="454044" cy="463742"/>
                    </a:xfrm>
                    <a:custGeom>
                      <a:avLst/>
                      <a:gdLst>
                        <a:gd name="connsiteX0" fmla="*/ 491328 w 857250"/>
                        <a:gd name="connsiteY0" fmla="*/ 744121 h 875559"/>
                        <a:gd name="connsiteX1" fmla="*/ 476764 w 857250"/>
                        <a:gd name="connsiteY1" fmla="*/ 750150 h 875559"/>
                        <a:gd name="connsiteX2" fmla="*/ 476783 w 857250"/>
                        <a:gd name="connsiteY2" fmla="*/ 779335 h 875559"/>
                        <a:gd name="connsiteX3" fmla="*/ 491366 w 857250"/>
                        <a:gd name="connsiteY3" fmla="*/ 785364 h 875559"/>
                        <a:gd name="connsiteX4" fmla="*/ 505958 w 857250"/>
                        <a:gd name="connsiteY4" fmla="*/ 779316 h 875559"/>
                        <a:gd name="connsiteX5" fmla="*/ 505930 w 857250"/>
                        <a:gd name="connsiteY5" fmla="*/ 750217 h 875559"/>
                        <a:gd name="connsiteX6" fmla="*/ 491328 w 857250"/>
                        <a:gd name="connsiteY6" fmla="*/ 744121 h 875559"/>
                        <a:gd name="connsiteX7" fmla="*/ 217046 w 857250"/>
                        <a:gd name="connsiteY7" fmla="*/ 534571 h 875559"/>
                        <a:gd name="connsiteX8" fmla="*/ 245144 w 857250"/>
                        <a:gd name="connsiteY8" fmla="*/ 574775 h 875559"/>
                        <a:gd name="connsiteX9" fmla="*/ 254343 w 857250"/>
                        <a:gd name="connsiteY9" fmla="*/ 579932 h 875559"/>
                        <a:gd name="connsiteX10" fmla="*/ 257795 w 857250"/>
                        <a:gd name="connsiteY10" fmla="*/ 582869 h 875559"/>
                        <a:gd name="connsiteX11" fmla="*/ 263077 w 857250"/>
                        <a:gd name="connsiteY11" fmla="*/ 584828 h 875559"/>
                        <a:gd name="connsiteX12" fmla="*/ 272276 w 857250"/>
                        <a:gd name="connsiteY12" fmla="*/ 589986 h 875559"/>
                        <a:gd name="connsiteX13" fmla="*/ 306009 w 857250"/>
                        <a:gd name="connsiteY13" fmla="*/ 600770 h 875559"/>
                        <a:gd name="connsiteX14" fmla="*/ 361131 w 857250"/>
                        <a:gd name="connsiteY14" fmla="*/ 690352 h 875559"/>
                        <a:gd name="connsiteX15" fmla="*/ 361139 w 857250"/>
                        <a:gd name="connsiteY15" fmla="*/ 690340 h 875559"/>
                        <a:gd name="connsiteX16" fmla="*/ 306019 w 857250"/>
                        <a:gd name="connsiteY16" fmla="*/ 600760 h 875559"/>
                        <a:gd name="connsiteX17" fmla="*/ 263077 w 857250"/>
                        <a:gd name="connsiteY17" fmla="*/ 584828 h 875559"/>
                        <a:gd name="connsiteX18" fmla="*/ 254343 w 857250"/>
                        <a:gd name="connsiteY18" fmla="*/ 579932 h 875559"/>
                        <a:gd name="connsiteX19" fmla="*/ 226213 w 857250"/>
                        <a:gd name="connsiteY19" fmla="*/ 556002 h 875559"/>
                        <a:gd name="connsiteX20" fmla="*/ 217061 w 857250"/>
                        <a:gd name="connsiteY20" fmla="*/ 534572 h 875559"/>
                        <a:gd name="connsiteX21" fmla="*/ 260937 w 857250"/>
                        <a:gd name="connsiteY21" fmla="*/ 504539 h 875559"/>
                        <a:gd name="connsiteX22" fmla="*/ 282121 w 857250"/>
                        <a:gd name="connsiteY22" fmla="*/ 548620 h 875559"/>
                        <a:gd name="connsiteX23" fmla="*/ 282140 w 857250"/>
                        <a:gd name="connsiteY23" fmla="*/ 548630 h 875559"/>
                        <a:gd name="connsiteX24" fmla="*/ 260959 w 857250"/>
                        <a:gd name="connsiteY24" fmla="*/ 504554 h 875559"/>
                        <a:gd name="connsiteX25" fmla="*/ 750179 w 857250"/>
                        <a:gd name="connsiteY25" fmla="*/ 398859 h 875559"/>
                        <a:gd name="connsiteX26" fmla="*/ 769486 w 857250"/>
                        <a:gd name="connsiteY26" fmla="*/ 418137 h 875559"/>
                        <a:gd name="connsiteX27" fmla="*/ 721509 w 857250"/>
                        <a:gd name="connsiteY27" fmla="*/ 466105 h 875559"/>
                        <a:gd name="connsiteX28" fmla="*/ 721518 w 857250"/>
                        <a:gd name="connsiteY28" fmla="*/ 505977 h 875559"/>
                        <a:gd name="connsiteX29" fmla="*/ 750179 w 857250"/>
                        <a:gd name="connsiteY29" fmla="*/ 534571 h 875559"/>
                        <a:gd name="connsiteX30" fmla="*/ 789956 w 857250"/>
                        <a:gd name="connsiteY30" fmla="*/ 534571 h 875559"/>
                        <a:gd name="connsiteX31" fmla="*/ 837962 w 857250"/>
                        <a:gd name="connsiteY31" fmla="*/ 486603 h 875559"/>
                        <a:gd name="connsiteX32" fmla="*/ 857250 w 857250"/>
                        <a:gd name="connsiteY32" fmla="*/ 505920 h 875559"/>
                        <a:gd name="connsiteX33" fmla="*/ 827189 w 857250"/>
                        <a:gd name="connsiteY33" fmla="*/ 574614 h 875559"/>
                        <a:gd name="connsiteX34" fmla="*/ 754437 w 857250"/>
                        <a:gd name="connsiteY34" fmla="*/ 604704 h 875559"/>
                        <a:gd name="connsiteX35" fmla="*/ 718299 w 857250"/>
                        <a:gd name="connsiteY35" fmla="*/ 598169 h 875559"/>
                        <a:gd name="connsiteX36" fmla="*/ 521560 w 857250"/>
                        <a:gd name="connsiteY36" fmla="*/ 794946 h 875559"/>
                        <a:gd name="connsiteX37" fmla="*/ 491433 w 857250"/>
                        <a:gd name="connsiteY37" fmla="*/ 807453 h 875559"/>
                        <a:gd name="connsiteX38" fmla="*/ 461191 w 857250"/>
                        <a:gd name="connsiteY38" fmla="*/ 794946 h 875559"/>
                        <a:gd name="connsiteX39" fmla="*/ 461191 w 857250"/>
                        <a:gd name="connsiteY39" fmla="*/ 734586 h 875559"/>
                        <a:gd name="connsiteX40" fmla="*/ 657949 w 857250"/>
                        <a:gd name="connsiteY40" fmla="*/ 537838 h 875559"/>
                        <a:gd name="connsiteX41" fmla="*/ 681542 w 857250"/>
                        <a:gd name="connsiteY41" fmla="*/ 428920 h 875559"/>
                        <a:gd name="connsiteX42" fmla="*/ 750179 w 857250"/>
                        <a:gd name="connsiteY42" fmla="*/ 398859 h 875559"/>
                        <a:gd name="connsiteX43" fmla="*/ 169621 w 857250"/>
                        <a:gd name="connsiteY43" fmla="*/ 282978 h 875559"/>
                        <a:gd name="connsiteX44" fmla="*/ 201930 w 857250"/>
                        <a:gd name="connsiteY44" fmla="*/ 282978 h 875559"/>
                        <a:gd name="connsiteX45" fmla="*/ 202035 w 857250"/>
                        <a:gd name="connsiteY45" fmla="*/ 289436 h 875559"/>
                        <a:gd name="connsiteX46" fmla="*/ 202835 w 857250"/>
                        <a:gd name="connsiteY46" fmla="*/ 313715 h 875559"/>
                        <a:gd name="connsiteX47" fmla="*/ 232353 w 857250"/>
                        <a:gd name="connsiteY47" fmla="*/ 424929 h 875559"/>
                        <a:gd name="connsiteX48" fmla="*/ 361121 w 857250"/>
                        <a:gd name="connsiteY48" fmla="*/ 520712 h 875559"/>
                        <a:gd name="connsiteX49" fmla="*/ 489909 w 857250"/>
                        <a:gd name="connsiteY49" fmla="*/ 424929 h 875559"/>
                        <a:gd name="connsiteX50" fmla="*/ 519417 w 857250"/>
                        <a:gd name="connsiteY50" fmla="*/ 313715 h 875559"/>
                        <a:gd name="connsiteX51" fmla="*/ 520236 w 857250"/>
                        <a:gd name="connsiteY51" fmla="*/ 289436 h 875559"/>
                        <a:gd name="connsiteX52" fmla="*/ 520341 w 857250"/>
                        <a:gd name="connsiteY52" fmla="*/ 282978 h 875559"/>
                        <a:gd name="connsiteX53" fmla="*/ 552640 w 857250"/>
                        <a:gd name="connsiteY53" fmla="*/ 282978 h 875559"/>
                        <a:gd name="connsiteX54" fmla="*/ 552850 w 857250"/>
                        <a:gd name="connsiteY54" fmla="*/ 343985 h 875559"/>
                        <a:gd name="connsiteX55" fmla="*/ 623773 w 857250"/>
                        <a:gd name="connsiteY55" fmla="*/ 544496 h 875559"/>
                        <a:gd name="connsiteX56" fmla="*/ 620535 w 857250"/>
                        <a:gd name="connsiteY56" fmla="*/ 547735 h 875559"/>
                        <a:gd name="connsiteX57" fmla="*/ 620534 w 857250"/>
                        <a:gd name="connsiteY57" fmla="*/ 547735 h 875559"/>
                        <a:gd name="connsiteX58" fmla="*/ 606847 w 857250"/>
                        <a:gd name="connsiteY58" fmla="*/ 561422 h 875559"/>
                        <a:gd name="connsiteX59" fmla="*/ 555607 w 857250"/>
                        <a:gd name="connsiteY59" fmla="*/ 538282 h 875559"/>
                        <a:gd name="connsiteX60" fmla="*/ 555564 w 857250"/>
                        <a:gd name="connsiteY60" fmla="*/ 538276 h 875559"/>
                        <a:gd name="connsiteX61" fmla="*/ 606847 w 857250"/>
                        <a:gd name="connsiteY61" fmla="*/ 561432 h 875559"/>
                        <a:gd name="connsiteX62" fmla="*/ 447437 w 857250"/>
                        <a:gd name="connsiteY62" fmla="*/ 720833 h 875559"/>
                        <a:gd name="connsiteX63" fmla="*/ 447437 w 857250"/>
                        <a:gd name="connsiteY63" fmla="*/ 808710 h 875559"/>
                        <a:gd name="connsiteX64" fmla="*/ 491433 w 857250"/>
                        <a:gd name="connsiteY64" fmla="*/ 826912 h 875559"/>
                        <a:gd name="connsiteX65" fmla="*/ 535343 w 857250"/>
                        <a:gd name="connsiteY65" fmla="*/ 808672 h 875559"/>
                        <a:gd name="connsiteX66" fmla="*/ 692858 w 857250"/>
                        <a:gd name="connsiteY66" fmla="*/ 651129 h 875559"/>
                        <a:gd name="connsiteX67" fmla="*/ 722252 w 857250"/>
                        <a:gd name="connsiteY67" fmla="*/ 765571 h 875559"/>
                        <a:gd name="connsiteX68" fmla="*/ 483879 w 857250"/>
                        <a:gd name="connsiteY68" fmla="*/ 873975 h 875559"/>
                        <a:gd name="connsiteX69" fmla="*/ 361131 w 857250"/>
                        <a:gd name="connsiteY69" fmla="*/ 873975 h 875559"/>
                        <a:gd name="connsiteX70" fmla="*/ 238391 w 857250"/>
                        <a:gd name="connsiteY70" fmla="*/ 873975 h 875559"/>
                        <a:gd name="connsiteX71" fmla="*/ 0 w 857250"/>
                        <a:gd name="connsiteY71" fmla="*/ 765571 h 875559"/>
                        <a:gd name="connsiteX72" fmla="*/ 166687 w 857250"/>
                        <a:gd name="connsiteY72" fmla="*/ 538267 h 875559"/>
                        <a:gd name="connsiteX73" fmla="*/ 89906 w 857250"/>
                        <a:gd name="connsiteY73" fmla="*/ 549897 h 875559"/>
                        <a:gd name="connsiteX74" fmla="*/ 169402 w 857250"/>
                        <a:gd name="connsiteY74" fmla="*/ 343985 h 875559"/>
                        <a:gd name="connsiteX75" fmla="*/ 169621 w 857250"/>
                        <a:gd name="connsiteY75" fmla="*/ 282978 h 875559"/>
                        <a:gd name="connsiteX76" fmla="*/ 334737 w 857250"/>
                        <a:gd name="connsiteY76" fmla="*/ 0 h 875559"/>
                        <a:gd name="connsiteX77" fmla="*/ 387506 w 857250"/>
                        <a:gd name="connsiteY77" fmla="*/ 0 h 875559"/>
                        <a:gd name="connsiteX78" fmla="*/ 419205 w 857250"/>
                        <a:gd name="connsiteY78" fmla="*/ 17592 h 875559"/>
                        <a:gd name="connsiteX79" fmla="*/ 412556 w 857250"/>
                        <a:gd name="connsiteY79" fmla="*/ 55292 h 875559"/>
                        <a:gd name="connsiteX80" fmla="*/ 401793 w 857250"/>
                        <a:gd name="connsiteY80" fmla="*/ 116395 h 875559"/>
                        <a:gd name="connsiteX81" fmla="*/ 401612 w 857250"/>
                        <a:gd name="connsiteY81" fmla="*/ 117386 h 875559"/>
                        <a:gd name="connsiteX82" fmla="*/ 412147 w 857250"/>
                        <a:gd name="connsiteY82" fmla="*/ 133616 h 875559"/>
                        <a:gd name="connsiteX83" fmla="*/ 413166 w 857250"/>
                        <a:gd name="connsiteY83" fmla="*/ 133902 h 875559"/>
                        <a:gd name="connsiteX84" fmla="*/ 415652 w 857250"/>
                        <a:gd name="connsiteY84" fmla="*/ 134131 h 875559"/>
                        <a:gd name="connsiteX85" fmla="*/ 429663 w 857250"/>
                        <a:gd name="connsiteY85" fmla="*/ 122348 h 875559"/>
                        <a:gd name="connsiteX86" fmla="*/ 439626 w 857250"/>
                        <a:gd name="connsiteY86" fmla="*/ 65837 h 875559"/>
                        <a:gd name="connsiteX87" fmla="*/ 445065 w 857250"/>
                        <a:gd name="connsiteY87" fmla="*/ 34985 h 875559"/>
                        <a:gd name="connsiteX88" fmla="*/ 547040 w 857250"/>
                        <a:gd name="connsiteY88" fmla="*/ 200863 h 875559"/>
                        <a:gd name="connsiteX89" fmla="*/ 554469 w 857250"/>
                        <a:gd name="connsiteY89" fmla="*/ 200863 h 875559"/>
                        <a:gd name="connsiteX90" fmla="*/ 581739 w 857250"/>
                        <a:gd name="connsiteY90" fmla="*/ 228133 h 875559"/>
                        <a:gd name="connsiteX91" fmla="*/ 554469 w 857250"/>
                        <a:gd name="connsiteY91" fmla="*/ 255413 h 875559"/>
                        <a:gd name="connsiteX92" fmla="*/ 550316 w 857250"/>
                        <a:gd name="connsiteY92" fmla="*/ 255413 h 875559"/>
                        <a:gd name="connsiteX93" fmla="*/ 520694 w 857250"/>
                        <a:gd name="connsiteY93" fmla="*/ 255413 h 875559"/>
                        <a:gd name="connsiteX94" fmla="*/ 494071 w 857250"/>
                        <a:gd name="connsiteY94" fmla="*/ 255413 h 875559"/>
                        <a:gd name="connsiteX95" fmla="*/ 228190 w 857250"/>
                        <a:gd name="connsiteY95" fmla="*/ 255413 h 875559"/>
                        <a:gd name="connsiteX96" fmla="*/ 201568 w 857250"/>
                        <a:gd name="connsiteY96" fmla="*/ 255413 h 875559"/>
                        <a:gd name="connsiteX97" fmla="*/ 171926 w 857250"/>
                        <a:gd name="connsiteY97" fmla="*/ 255413 h 875559"/>
                        <a:gd name="connsiteX98" fmla="*/ 167783 w 857250"/>
                        <a:gd name="connsiteY98" fmla="*/ 255413 h 875559"/>
                        <a:gd name="connsiteX99" fmla="*/ 140513 w 857250"/>
                        <a:gd name="connsiteY99" fmla="*/ 228133 h 875559"/>
                        <a:gd name="connsiteX100" fmla="*/ 167792 w 857250"/>
                        <a:gd name="connsiteY100" fmla="*/ 200863 h 875559"/>
                        <a:gd name="connsiteX101" fmla="*/ 175222 w 857250"/>
                        <a:gd name="connsiteY101" fmla="*/ 200863 h 875559"/>
                        <a:gd name="connsiteX102" fmla="*/ 277206 w 857250"/>
                        <a:gd name="connsiteY102" fmla="*/ 35004 h 875559"/>
                        <a:gd name="connsiteX103" fmla="*/ 282635 w 857250"/>
                        <a:gd name="connsiteY103" fmla="*/ 65837 h 875559"/>
                        <a:gd name="connsiteX104" fmla="*/ 292589 w 857250"/>
                        <a:gd name="connsiteY104" fmla="*/ 122348 h 875559"/>
                        <a:gd name="connsiteX105" fmla="*/ 306619 w 857250"/>
                        <a:gd name="connsiteY105" fmla="*/ 134131 h 875559"/>
                        <a:gd name="connsiteX106" fmla="*/ 309096 w 857250"/>
                        <a:gd name="connsiteY106" fmla="*/ 133902 h 875559"/>
                        <a:gd name="connsiteX107" fmla="*/ 310124 w 857250"/>
                        <a:gd name="connsiteY107" fmla="*/ 133616 h 875559"/>
                        <a:gd name="connsiteX108" fmla="*/ 320659 w 857250"/>
                        <a:gd name="connsiteY108" fmla="*/ 117386 h 875559"/>
                        <a:gd name="connsiteX109" fmla="*/ 320478 w 857250"/>
                        <a:gd name="connsiteY109" fmla="*/ 116395 h 875559"/>
                        <a:gd name="connsiteX110" fmla="*/ 309715 w 857250"/>
                        <a:gd name="connsiteY110" fmla="*/ 55292 h 875559"/>
                        <a:gd name="connsiteX111" fmla="*/ 303066 w 857250"/>
                        <a:gd name="connsiteY111" fmla="*/ 17592 h 875559"/>
                        <a:gd name="connsiteX112" fmla="*/ 334737 w 857250"/>
                        <a:gd name="connsiteY112" fmla="*/ 0 h 8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57250" h="875559">
                          <a:moveTo>
                            <a:pt x="491328" y="744121"/>
                          </a:moveTo>
                          <a:cubicBezTo>
                            <a:pt x="486070" y="744121"/>
                            <a:pt x="480803" y="746131"/>
                            <a:pt x="476764" y="750150"/>
                          </a:cubicBezTo>
                          <a:cubicBezTo>
                            <a:pt x="468753" y="758218"/>
                            <a:pt x="468801" y="771286"/>
                            <a:pt x="476783" y="779335"/>
                          </a:cubicBezTo>
                          <a:cubicBezTo>
                            <a:pt x="480822" y="783354"/>
                            <a:pt x="486098" y="785364"/>
                            <a:pt x="491366" y="785364"/>
                          </a:cubicBezTo>
                          <a:cubicBezTo>
                            <a:pt x="496633" y="785364"/>
                            <a:pt x="501910" y="783354"/>
                            <a:pt x="505958" y="779316"/>
                          </a:cubicBezTo>
                          <a:cubicBezTo>
                            <a:pt x="513988" y="771296"/>
                            <a:pt x="513997" y="758246"/>
                            <a:pt x="505930" y="750217"/>
                          </a:cubicBezTo>
                          <a:cubicBezTo>
                            <a:pt x="501900" y="746150"/>
                            <a:pt x="496624" y="744121"/>
                            <a:pt x="491328" y="744121"/>
                          </a:cubicBezTo>
                          <a:close/>
                          <a:moveTo>
                            <a:pt x="217046" y="534571"/>
                          </a:moveTo>
                          <a:cubicBezTo>
                            <a:pt x="219537" y="549564"/>
                            <a:pt x="229610" y="563353"/>
                            <a:pt x="245144" y="574775"/>
                          </a:cubicBezTo>
                          <a:lnTo>
                            <a:pt x="254343" y="579932"/>
                          </a:lnTo>
                          <a:lnTo>
                            <a:pt x="257795" y="582869"/>
                          </a:lnTo>
                          <a:lnTo>
                            <a:pt x="263077" y="584828"/>
                          </a:lnTo>
                          <a:lnTo>
                            <a:pt x="272276" y="589986"/>
                          </a:lnTo>
                          <a:cubicBezTo>
                            <a:pt x="282508" y="594367"/>
                            <a:pt x="293841" y="598010"/>
                            <a:pt x="306009" y="600770"/>
                          </a:cubicBezTo>
                          <a:lnTo>
                            <a:pt x="361131" y="690352"/>
                          </a:lnTo>
                          <a:lnTo>
                            <a:pt x="361139" y="690340"/>
                          </a:lnTo>
                          <a:lnTo>
                            <a:pt x="306019" y="600760"/>
                          </a:lnTo>
                          <a:lnTo>
                            <a:pt x="263077" y="584828"/>
                          </a:lnTo>
                          <a:lnTo>
                            <a:pt x="254343" y="579932"/>
                          </a:lnTo>
                          <a:lnTo>
                            <a:pt x="226213" y="556002"/>
                          </a:lnTo>
                          <a:lnTo>
                            <a:pt x="217061" y="534572"/>
                          </a:lnTo>
                          <a:close/>
                          <a:moveTo>
                            <a:pt x="260937" y="504539"/>
                          </a:moveTo>
                          <a:lnTo>
                            <a:pt x="282121" y="548620"/>
                          </a:lnTo>
                          <a:lnTo>
                            <a:pt x="282140" y="548630"/>
                          </a:lnTo>
                          <a:lnTo>
                            <a:pt x="260959" y="504554"/>
                          </a:lnTo>
                          <a:close/>
                          <a:moveTo>
                            <a:pt x="750179" y="398859"/>
                          </a:moveTo>
                          <a:lnTo>
                            <a:pt x="769486" y="418137"/>
                          </a:lnTo>
                          <a:lnTo>
                            <a:pt x="721509" y="466105"/>
                          </a:lnTo>
                          <a:lnTo>
                            <a:pt x="721518" y="505977"/>
                          </a:lnTo>
                          <a:lnTo>
                            <a:pt x="750179" y="534571"/>
                          </a:lnTo>
                          <a:lnTo>
                            <a:pt x="789956" y="534571"/>
                          </a:lnTo>
                          <a:lnTo>
                            <a:pt x="837962" y="486603"/>
                          </a:lnTo>
                          <a:lnTo>
                            <a:pt x="857250" y="505920"/>
                          </a:lnTo>
                          <a:cubicBezTo>
                            <a:pt x="856288" y="530894"/>
                            <a:pt x="846267" y="555497"/>
                            <a:pt x="827189" y="574614"/>
                          </a:cubicBezTo>
                          <a:cubicBezTo>
                            <a:pt x="807062" y="594674"/>
                            <a:pt x="780754" y="604704"/>
                            <a:pt x="754437" y="604704"/>
                          </a:cubicBezTo>
                          <a:cubicBezTo>
                            <a:pt x="742188" y="604704"/>
                            <a:pt x="729929" y="602522"/>
                            <a:pt x="718299" y="598169"/>
                          </a:cubicBezTo>
                          <a:lnTo>
                            <a:pt x="521560" y="794946"/>
                          </a:lnTo>
                          <a:cubicBezTo>
                            <a:pt x="513245" y="803290"/>
                            <a:pt x="502339" y="807453"/>
                            <a:pt x="491433" y="807453"/>
                          </a:cubicBezTo>
                          <a:cubicBezTo>
                            <a:pt x="480488" y="807453"/>
                            <a:pt x="469544" y="803271"/>
                            <a:pt x="461191" y="794946"/>
                          </a:cubicBezTo>
                          <a:cubicBezTo>
                            <a:pt x="444503" y="778259"/>
                            <a:pt x="444569" y="751208"/>
                            <a:pt x="461191" y="734586"/>
                          </a:cubicBezTo>
                          <a:lnTo>
                            <a:pt x="657949" y="537838"/>
                          </a:lnTo>
                          <a:cubicBezTo>
                            <a:pt x="644242" y="501224"/>
                            <a:pt x="652043" y="458361"/>
                            <a:pt x="681542" y="428920"/>
                          </a:cubicBezTo>
                          <a:cubicBezTo>
                            <a:pt x="700573" y="409851"/>
                            <a:pt x="725233" y="399840"/>
                            <a:pt x="750179" y="398859"/>
                          </a:cubicBezTo>
                          <a:close/>
                          <a:moveTo>
                            <a:pt x="169621" y="282978"/>
                          </a:moveTo>
                          <a:lnTo>
                            <a:pt x="201930" y="282978"/>
                          </a:lnTo>
                          <a:cubicBezTo>
                            <a:pt x="201968" y="285197"/>
                            <a:pt x="202006" y="287369"/>
                            <a:pt x="202035" y="289436"/>
                          </a:cubicBezTo>
                          <a:cubicBezTo>
                            <a:pt x="202263" y="302104"/>
                            <a:pt x="202530" y="311591"/>
                            <a:pt x="202835" y="313715"/>
                          </a:cubicBezTo>
                          <a:cubicBezTo>
                            <a:pt x="205921" y="354987"/>
                            <a:pt x="216427" y="393020"/>
                            <a:pt x="232353" y="424929"/>
                          </a:cubicBezTo>
                          <a:cubicBezTo>
                            <a:pt x="261309" y="482974"/>
                            <a:pt x="308191" y="520693"/>
                            <a:pt x="361121" y="520712"/>
                          </a:cubicBezTo>
                          <a:cubicBezTo>
                            <a:pt x="414071" y="520693"/>
                            <a:pt x="460943" y="482974"/>
                            <a:pt x="489909" y="424929"/>
                          </a:cubicBezTo>
                          <a:cubicBezTo>
                            <a:pt x="505806" y="393020"/>
                            <a:pt x="516321" y="354987"/>
                            <a:pt x="519417" y="313715"/>
                          </a:cubicBezTo>
                          <a:cubicBezTo>
                            <a:pt x="519731" y="311591"/>
                            <a:pt x="519998" y="302113"/>
                            <a:pt x="520236" y="289436"/>
                          </a:cubicBezTo>
                          <a:cubicBezTo>
                            <a:pt x="520265" y="287369"/>
                            <a:pt x="520303" y="285197"/>
                            <a:pt x="520341" y="282978"/>
                          </a:cubicBezTo>
                          <a:lnTo>
                            <a:pt x="552640" y="282978"/>
                          </a:lnTo>
                          <a:cubicBezTo>
                            <a:pt x="553659" y="301828"/>
                            <a:pt x="553850" y="322002"/>
                            <a:pt x="552850" y="343985"/>
                          </a:cubicBezTo>
                          <a:cubicBezTo>
                            <a:pt x="552850" y="343985"/>
                            <a:pt x="550935" y="493461"/>
                            <a:pt x="623773" y="544496"/>
                          </a:cubicBezTo>
                          <a:lnTo>
                            <a:pt x="620535" y="547735"/>
                          </a:lnTo>
                          <a:lnTo>
                            <a:pt x="620534" y="547735"/>
                          </a:lnTo>
                          <a:lnTo>
                            <a:pt x="606847" y="561422"/>
                          </a:lnTo>
                          <a:lnTo>
                            <a:pt x="555607" y="538282"/>
                          </a:lnTo>
                          <a:lnTo>
                            <a:pt x="555564" y="538276"/>
                          </a:lnTo>
                          <a:cubicBezTo>
                            <a:pt x="573700" y="543991"/>
                            <a:pt x="590883" y="551792"/>
                            <a:pt x="606847" y="561432"/>
                          </a:cubicBezTo>
                          <a:lnTo>
                            <a:pt x="447437" y="720833"/>
                          </a:lnTo>
                          <a:cubicBezTo>
                            <a:pt x="423215" y="745055"/>
                            <a:pt x="423215" y="784488"/>
                            <a:pt x="447437" y="808710"/>
                          </a:cubicBezTo>
                          <a:cubicBezTo>
                            <a:pt x="459210" y="820454"/>
                            <a:pt x="474831" y="826912"/>
                            <a:pt x="491433" y="826912"/>
                          </a:cubicBezTo>
                          <a:cubicBezTo>
                            <a:pt x="508035" y="826912"/>
                            <a:pt x="523637" y="820426"/>
                            <a:pt x="535343" y="808672"/>
                          </a:cubicBezTo>
                          <a:lnTo>
                            <a:pt x="692858" y="651129"/>
                          </a:lnTo>
                          <a:cubicBezTo>
                            <a:pt x="711527" y="685114"/>
                            <a:pt x="722252" y="724071"/>
                            <a:pt x="722252" y="765571"/>
                          </a:cubicBezTo>
                          <a:cubicBezTo>
                            <a:pt x="722252" y="897226"/>
                            <a:pt x="615534" y="873975"/>
                            <a:pt x="483879" y="873975"/>
                          </a:cubicBezTo>
                          <a:lnTo>
                            <a:pt x="361131" y="873975"/>
                          </a:lnTo>
                          <a:lnTo>
                            <a:pt x="238391" y="873975"/>
                          </a:lnTo>
                          <a:cubicBezTo>
                            <a:pt x="106718" y="873975"/>
                            <a:pt x="0" y="897226"/>
                            <a:pt x="0" y="765571"/>
                          </a:cubicBezTo>
                          <a:cubicBezTo>
                            <a:pt x="19" y="658949"/>
                            <a:pt x="70094" y="568690"/>
                            <a:pt x="166687" y="538267"/>
                          </a:cubicBezTo>
                          <a:cubicBezTo>
                            <a:pt x="125787" y="542848"/>
                            <a:pt x="89906" y="549897"/>
                            <a:pt x="89906" y="549897"/>
                          </a:cubicBezTo>
                          <a:cubicBezTo>
                            <a:pt x="171526" y="505034"/>
                            <a:pt x="169402" y="343985"/>
                            <a:pt x="169402" y="343985"/>
                          </a:cubicBezTo>
                          <a:cubicBezTo>
                            <a:pt x="168402" y="322002"/>
                            <a:pt x="168592" y="301828"/>
                            <a:pt x="169621" y="282978"/>
                          </a:cubicBezTo>
                          <a:close/>
                          <a:moveTo>
                            <a:pt x="334737" y="0"/>
                          </a:moveTo>
                          <a:lnTo>
                            <a:pt x="387506" y="0"/>
                          </a:lnTo>
                          <a:cubicBezTo>
                            <a:pt x="400888" y="0"/>
                            <a:pt x="412594" y="7029"/>
                            <a:pt x="419205" y="17592"/>
                          </a:cubicBezTo>
                          <a:lnTo>
                            <a:pt x="412556" y="55292"/>
                          </a:lnTo>
                          <a:lnTo>
                            <a:pt x="401793" y="116395"/>
                          </a:lnTo>
                          <a:lnTo>
                            <a:pt x="401612" y="117386"/>
                          </a:lnTo>
                          <a:cubicBezTo>
                            <a:pt x="400307" y="124796"/>
                            <a:pt x="404984" y="131797"/>
                            <a:pt x="412147" y="133616"/>
                          </a:cubicBezTo>
                          <a:cubicBezTo>
                            <a:pt x="412480" y="133693"/>
                            <a:pt x="412804" y="133845"/>
                            <a:pt x="413166" y="133902"/>
                          </a:cubicBezTo>
                          <a:cubicBezTo>
                            <a:pt x="414004" y="134055"/>
                            <a:pt x="414833" y="134131"/>
                            <a:pt x="415652" y="134131"/>
                          </a:cubicBezTo>
                          <a:cubicBezTo>
                            <a:pt x="422453" y="134131"/>
                            <a:pt x="428453" y="129264"/>
                            <a:pt x="429663" y="122348"/>
                          </a:cubicBezTo>
                          <a:lnTo>
                            <a:pt x="439626" y="65837"/>
                          </a:lnTo>
                          <a:lnTo>
                            <a:pt x="445065" y="34985"/>
                          </a:lnTo>
                          <a:cubicBezTo>
                            <a:pt x="505558" y="65675"/>
                            <a:pt x="547040" y="128397"/>
                            <a:pt x="547040" y="200863"/>
                          </a:cubicBezTo>
                          <a:lnTo>
                            <a:pt x="554469" y="200863"/>
                          </a:lnTo>
                          <a:cubicBezTo>
                            <a:pt x="569528" y="200863"/>
                            <a:pt x="581739" y="213084"/>
                            <a:pt x="581739" y="228133"/>
                          </a:cubicBezTo>
                          <a:cubicBezTo>
                            <a:pt x="581739" y="243192"/>
                            <a:pt x="569528" y="255413"/>
                            <a:pt x="554469" y="255413"/>
                          </a:cubicBezTo>
                          <a:lnTo>
                            <a:pt x="550316" y="255413"/>
                          </a:lnTo>
                          <a:lnTo>
                            <a:pt x="520694" y="255413"/>
                          </a:lnTo>
                          <a:lnTo>
                            <a:pt x="494071" y="255413"/>
                          </a:lnTo>
                          <a:lnTo>
                            <a:pt x="228190" y="255413"/>
                          </a:lnTo>
                          <a:lnTo>
                            <a:pt x="201568" y="255413"/>
                          </a:lnTo>
                          <a:lnTo>
                            <a:pt x="171926" y="255413"/>
                          </a:lnTo>
                          <a:lnTo>
                            <a:pt x="167783" y="255413"/>
                          </a:lnTo>
                          <a:cubicBezTo>
                            <a:pt x="152714" y="255413"/>
                            <a:pt x="140503" y="243192"/>
                            <a:pt x="140513" y="228133"/>
                          </a:cubicBezTo>
                          <a:cubicBezTo>
                            <a:pt x="140513" y="213084"/>
                            <a:pt x="152724" y="200863"/>
                            <a:pt x="167792" y="200863"/>
                          </a:cubicBezTo>
                          <a:lnTo>
                            <a:pt x="175222" y="200863"/>
                          </a:lnTo>
                          <a:cubicBezTo>
                            <a:pt x="175222" y="128387"/>
                            <a:pt x="216694" y="65665"/>
                            <a:pt x="277206" y="35004"/>
                          </a:cubicBezTo>
                          <a:lnTo>
                            <a:pt x="282635" y="65837"/>
                          </a:lnTo>
                          <a:lnTo>
                            <a:pt x="292589" y="122348"/>
                          </a:lnTo>
                          <a:cubicBezTo>
                            <a:pt x="293799" y="129264"/>
                            <a:pt x="299818" y="134131"/>
                            <a:pt x="306619" y="134131"/>
                          </a:cubicBezTo>
                          <a:cubicBezTo>
                            <a:pt x="307429" y="134131"/>
                            <a:pt x="308267" y="134055"/>
                            <a:pt x="309096" y="133902"/>
                          </a:cubicBezTo>
                          <a:cubicBezTo>
                            <a:pt x="309458" y="133845"/>
                            <a:pt x="309782" y="133693"/>
                            <a:pt x="310124" y="133616"/>
                          </a:cubicBezTo>
                          <a:cubicBezTo>
                            <a:pt x="317287" y="131788"/>
                            <a:pt x="321964" y="124796"/>
                            <a:pt x="320659" y="117386"/>
                          </a:cubicBezTo>
                          <a:lnTo>
                            <a:pt x="320478" y="116395"/>
                          </a:lnTo>
                          <a:lnTo>
                            <a:pt x="309715" y="55292"/>
                          </a:lnTo>
                          <a:lnTo>
                            <a:pt x="303066" y="17592"/>
                          </a:lnTo>
                          <a:cubicBezTo>
                            <a:pt x="309677" y="7029"/>
                            <a:pt x="321383" y="0"/>
                            <a:pt x="334737"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09" name="Group 308">
                    <a:extLst>
                      <a:ext uri="{FF2B5EF4-FFF2-40B4-BE49-F238E27FC236}">
                        <a16:creationId xmlns:a16="http://schemas.microsoft.com/office/drawing/2014/main" id="{2EF0B35D-7411-45A6-4AE3-6BDF2EEECF64}"/>
                      </a:ext>
                    </a:extLst>
                  </p:cNvPr>
                  <p:cNvGrpSpPr/>
                  <p:nvPr/>
                </p:nvGrpSpPr>
                <p:grpSpPr>
                  <a:xfrm>
                    <a:off x="6159013" y="1217542"/>
                    <a:ext cx="473456" cy="332985"/>
                    <a:chOff x="6114123" y="1249133"/>
                    <a:chExt cx="446779" cy="314223"/>
                  </a:xfrm>
                  <a:grpFill/>
                </p:grpSpPr>
                <p:sp>
                  <p:nvSpPr>
                    <p:cNvPr id="310" name="Freeform: Shape 309">
                      <a:extLst>
                        <a:ext uri="{FF2B5EF4-FFF2-40B4-BE49-F238E27FC236}">
                          <a16:creationId xmlns:a16="http://schemas.microsoft.com/office/drawing/2014/main" id="{F480409C-9A97-01AC-7236-0FB17F26DDDC}"/>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1" name="TextBox 310">
                      <a:extLst>
                        <a:ext uri="{FF2B5EF4-FFF2-40B4-BE49-F238E27FC236}">
                          <a16:creationId xmlns:a16="http://schemas.microsoft.com/office/drawing/2014/main" id="{F45527EA-F606-3B18-71F4-7E70FCF8815A}"/>
                        </a:ext>
                      </a:extLst>
                    </p:cNvPr>
                    <p:cNvSpPr txBox="1"/>
                    <p:nvPr/>
                  </p:nvSpPr>
                  <p:spPr>
                    <a:xfrm>
                      <a:off x="6161316" y="1249133"/>
                      <a:ext cx="372555" cy="29103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01</a:t>
                      </a:r>
                    </a:p>
                  </p:txBody>
                </p:sp>
              </p:grpSp>
            </p:grpSp>
          </p:grpSp>
          <p:grpSp>
            <p:nvGrpSpPr>
              <p:cNvPr id="180" name="Group 179">
                <a:extLst>
                  <a:ext uri="{FF2B5EF4-FFF2-40B4-BE49-F238E27FC236}">
                    <a16:creationId xmlns:a16="http://schemas.microsoft.com/office/drawing/2014/main" id="{E5E23208-AC72-26AE-0F05-F28D97EC319B}"/>
                  </a:ext>
                </a:extLst>
              </p:cNvPr>
              <p:cNvGrpSpPr/>
              <p:nvPr/>
            </p:nvGrpSpPr>
            <p:grpSpPr>
              <a:xfrm>
                <a:off x="6265421" y="1700465"/>
                <a:ext cx="2006252" cy="1612472"/>
                <a:chOff x="6265421" y="1700465"/>
                <a:chExt cx="2006252" cy="1612472"/>
              </a:xfrm>
            </p:grpSpPr>
            <p:grpSp>
              <p:nvGrpSpPr>
                <p:cNvPr id="288" name="Group 287">
                  <a:extLst>
                    <a:ext uri="{FF2B5EF4-FFF2-40B4-BE49-F238E27FC236}">
                      <a16:creationId xmlns:a16="http://schemas.microsoft.com/office/drawing/2014/main" id="{41128335-5328-7D32-5402-5A1817E21D14}"/>
                    </a:ext>
                  </a:extLst>
                </p:cNvPr>
                <p:cNvGrpSpPr/>
                <p:nvPr/>
              </p:nvGrpSpPr>
              <p:grpSpPr>
                <a:xfrm rot="2700000">
                  <a:off x="6749523" y="1790787"/>
                  <a:ext cx="1038048" cy="2006252"/>
                  <a:chOff x="5873554" y="1074830"/>
                  <a:chExt cx="1216864" cy="2351865"/>
                </a:xfrm>
              </p:grpSpPr>
              <p:grpSp>
                <p:nvGrpSpPr>
                  <p:cNvPr id="298" name="Group 297">
                    <a:extLst>
                      <a:ext uri="{FF2B5EF4-FFF2-40B4-BE49-F238E27FC236}">
                        <a16:creationId xmlns:a16="http://schemas.microsoft.com/office/drawing/2014/main" id="{C13AD73B-93E9-3259-2F5F-0CEEE6F048E3}"/>
                      </a:ext>
                    </a:extLst>
                  </p:cNvPr>
                  <p:cNvGrpSpPr/>
                  <p:nvPr/>
                </p:nvGrpSpPr>
                <p:grpSpPr>
                  <a:xfrm>
                    <a:off x="5873554" y="2210177"/>
                    <a:ext cx="865940" cy="1216518"/>
                    <a:chOff x="5873556" y="2210168"/>
                    <a:chExt cx="865941" cy="1216513"/>
                  </a:xfrm>
                </p:grpSpPr>
                <p:sp>
                  <p:nvSpPr>
                    <p:cNvPr id="302" name="Rectangle 6">
                      <a:extLst>
                        <a:ext uri="{FF2B5EF4-FFF2-40B4-BE49-F238E27FC236}">
                          <a16:creationId xmlns:a16="http://schemas.microsoft.com/office/drawing/2014/main" id="{5F742DE6-D735-B202-1B98-03A422FE8780}"/>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03" name="Group 302">
                      <a:extLst>
                        <a:ext uri="{FF2B5EF4-FFF2-40B4-BE49-F238E27FC236}">
                          <a16:creationId xmlns:a16="http://schemas.microsoft.com/office/drawing/2014/main" id="{7E96B696-A076-A5A5-4E00-CEC93752B4AE}"/>
                        </a:ext>
                      </a:extLst>
                    </p:cNvPr>
                    <p:cNvGrpSpPr/>
                    <p:nvPr/>
                  </p:nvGrpSpPr>
                  <p:grpSpPr>
                    <a:xfrm>
                      <a:off x="5981555" y="2779540"/>
                      <a:ext cx="647142" cy="647141"/>
                      <a:chOff x="6059673" y="2766506"/>
                      <a:chExt cx="647142" cy="647141"/>
                    </a:xfrm>
                  </p:grpSpPr>
                  <p:sp>
                    <p:nvSpPr>
                      <p:cNvPr id="304" name="Oval 303">
                        <a:extLst>
                          <a:ext uri="{FF2B5EF4-FFF2-40B4-BE49-F238E27FC236}">
                            <a16:creationId xmlns:a16="http://schemas.microsoft.com/office/drawing/2014/main" id="{67103766-1E8E-B4BC-8DC9-B617EFC18F1D}"/>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5" name="Circle: Hollow 304">
                        <a:extLst>
                          <a:ext uri="{FF2B5EF4-FFF2-40B4-BE49-F238E27FC236}">
                            <a16:creationId xmlns:a16="http://schemas.microsoft.com/office/drawing/2014/main" id="{A34FCA9F-4DD9-9D72-CD41-B01AC5DBE443}"/>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99" name="Group 298">
                    <a:extLst>
                      <a:ext uri="{FF2B5EF4-FFF2-40B4-BE49-F238E27FC236}">
                        <a16:creationId xmlns:a16="http://schemas.microsoft.com/office/drawing/2014/main" id="{D5DEA9C0-5AF5-BEF9-F66E-A3AACCA789EA}"/>
                      </a:ext>
                    </a:extLst>
                  </p:cNvPr>
                  <p:cNvGrpSpPr/>
                  <p:nvPr/>
                </p:nvGrpSpPr>
                <p:grpSpPr>
                  <a:xfrm rot="2500209">
                    <a:off x="6427874" y="1074830"/>
                    <a:ext cx="662544" cy="122572"/>
                    <a:chOff x="3306532" y="526654"/>
                    <a:chExt cx="1843610" cy="341072"/>
                  </a:xfrm>
                  <a:solidFill>
                    <a:srgbClr val="006C31"/>
                  </a:solidFill>
                </p:grpSpPr>
                <p:sp>
                  <p:nvSpPr>
                    <p:cNvPr id="300" name="Freeform: Shape 299">
                      <a:extLst>
                        <a:ext uri="{FF2B5EF4-FFF2-40B4-BE49-F238E27FC236}">
                          <a16:creationId xmlns:a16="http://schemas.microsoft.com/office/drawing/2014/main" id="{4E50974A-44CA-8245-53D0-F3956A290674}"/>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1" name="Freeform: Shape 300">
                      <a:extLst>
                        <a:ext uri="{FF2B5EF4-FFF2-40B4-BE49-F238E27FC236}">
                          <a16:creationId xmlns:a16="http://schemas.microsoft.com/office/drawing/2014/main" id="{32D38868-4D65-C37D-36BA-E70A6790C165}"/>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89" name="Group 288">
                  <a:extLst>
                    <a:ext uri="{FF2B5EF4-FFF2-40B4-BE49-F238E27FC236}">
                      <a16:creationId xmlns:a16="http://schemas.microsoft.com/office/drawing/2014/main" id="{838491F7-0F2E-ED4F-0AB0-4513E7CBFA81}"/>
                    </a:ext>
                  </a:extLst>
                </p:cNvPr>
                <p:cNvGrpSpPr/>
                <p:nvPr/>
              </p:nvGrpSpPr>
              <p:grpSpPr>
                <a:xfrm>
                  <a:off x="6885217" y="1700465"/>
                  <a:ext cx="1280656" cy="1265102"/>
                  <a:chOff x="6885217" y="1700465"/>
                  <a:chExt cx="1280656" cy="1265102"/>
                </a:xfrm>
              </p:grpSpPr>
              <p:grpSp>
                <p:nvGrpSpPr>
                  <p:cNvPr id="290" name="Group 289">
                    <a:extLst>
                      <a:ext uri="{FF2B5EF4-FFF2-40B4-BE49-F238E27FC236}">
                        <a16:creationId xmlns:a16="http://schemas.microsoft.com/office/drawing/2014/main" id="{25C89DD8-3B8E-253B-F32C-266DC470A284}"/>
                      </a:ext>
                    </a:extLst>
                  </p:cNvPr>
                  <p:cNvGrpSpPr/>
                  <p:nvPr/>
                </p:nvGrpSpPr>
                <p:grpSpPr>
                  <a:xfrm>
                    <a:off x="6885217" y="1700465"/>
                    <a:ext cx="1265105" cy="1265102"/>
                    <a:chOff x="6885217" y="1700465"/>
                    <a:chExt cx="1265105" cy="1265102"/>
                  </a:xfrm>
                </p:grpSpPr>
                <p:sp>
                  <p:nvSpPr>
                    <p:cNvPr id="294" name="Oval 293">
                      <a:extLst>
                        <a:ext uri="{FF2B5EF4-FFF2-40B4-BE49-F238E27FC236}">
                          <a16:creationId xmlns:a16="http://schemas.microsoft.com/office/drawing/2014/main" id="{77EF5EEF-2118-7FAE-23EA-D11838929722}"/>
                        </a:ext>
                      </a:extLst>
                    </p:cNvPr>
                    <p:cNvSpPr/>
                    <p:nvPr/>
                  </p:nvSpPr>
                  <p:spPr>
                    <a:xfrm>
                      <a:off x="6885217" y="1700465"/>
                      <a:ext cx="1265105"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95" name="Group 294">
                      <a:extLst>
                        <a:ext uri="{FF2B5EF4-FFF2-40B4-BE49-F238E27FC236}">
                          <a16:creationId xmlns:a16="http://schemas.microsoft.com/office/drawing/2014/main" id="{9696CE36-21C4-69E9-CABA-54F38573776C}"/>
                        </a:ext>
                      </a:extLst>
                    </p:cNvPr>
                    <p:cNvGrpSpPr/>
                    <p:nvPr/>
                  </p:nvGrpSpPr>
                  <p:grpSpPr>
                    <a:xfrm>
                      <a:off x="7280956" y="2112184"/>
                      <a:ext cx="397426" cy="441664"/>
                      <a:chOff x="8601462" y="3847332"/>
                      <a:chExt cx="1895088" cy="2106034"/>
                    </a:xfrm>
                    <a:solidFill>
                      <a:sysClr val="windowText" lastClr="000000">
                        <a:lumMod val="75000"/>
                        <a:lumOff val="25000"/>
                      </a:sysClr>
                    </a:solidFill>
                  </p:grpSpPr>
                  <p:sp>
                    <p:nvSpPr>
                      <p:cNvPr id="296" name="Freeform: Shape 295">
                        <a:extLst>
                          <a:ext uri="{FF2B5EF4-FFF2-40B4-BE49-F238E27FC236}">
                            <a16:creationId xmlns:a16="http://schemas.microsoft.com/office/drawing/2014/main" id="{22444644-9332-2A54-5F99-06A24D917F1E}"/>
                          </a:ext>
                        </a:extLst>
                      </p:cNvPr>
                      <p:cNvSpPr/>
                      <p:nvPr/>
                    </p:nvSpPr>
                    <p:spPr>
                      <a:xfrm>
                        <a:off x="9104405" y="3847332"/>
                        <a:ext cx="1392145" cy="2106034"/>
                      </a:xfrm>
                      <a:custGeom>
                        <a:avLst/>
                        <a:gdLst>
                          <a:gd name="connsiteX0" fmla="*/ 276558 w 644442"/>
                          <a:gd name="connsiteY0" fmla="*/ 644947 h 857269"/>
                          <a:gd name="connsiteX1" fmla="*/ 257508 w 644442"/>
                          <a:gd name="connsiteY1" fmla="*/ 663997 h 857269"/>
                          <a:gd name="connsiteX2" fmla="*/ 276558 w 644442"/>
                          <a:gd name="connsiteY2" fmla="*/ 683047 h 857269"/>
                          <a:gd name="connsiteX3" fmla="*/ 531981 w 644442"/>
                          <a:gd name="connsiteY3" fmla="*/ 683047 h 857269"/>
                          <a:gd name="connsiteX4" fmla="*/ 551050 w 644442"/>
                          <a:gd name="connsiteY4" fmla="*/ 663997 h 857269"/>
                          <a:gd name="connsiteX5" fmla="*/ 532000 w 644442"/>
                          <a:gd name="connsiteY5" fmla="*/ 644947 h 857269"/>
                          <a:gd name="connsiteX6" fmla="*/ 204755 w 644442"/>
                          <a:gd name="connsiteY6" fmla="*/ 585650 h 857269"/>
                          <a:gd name="connsiteX7" fmla="*/ 191433 w 644442"/>
                          <a:gd name="connsiteY7" fmla="*/ 591559 h 857269"/>
                          <a:gd name="connsiteX8" fmla="*/ 142551 w 644442"/>
                          <a:gd name="connsiteY8" fmla="*/ 642994 h 857269"/>
                          <a:gd name="connsiteX9" fmla="*/ 128273 w 644442"/>
                          <a:gd name="connsiteY9" fmla="*/ 621582 h 857269"/>
                          <a:gd name="connsiteX10" fmla="*/ 101851 w 644442"/>
                          <a:gd name="connsiteY10" fmla="*/ 616296 h 857269"/>
                          <a:gd name="connsiteX11" fmla="*/ 96574 w 644442"/>
                          <a:gd name="connsiteY11" fmla="*/ 642709 h 857269"/>
                          <a:gd name="connsiteX12" fmla="*/ 116243 w 644442"/>
                          <a:gd name="connsiteY12" fmla="*/ 672208 h 857269"/>
                          <a:gd name="connsiteX13" fmla="*/ 138846 w 644442"/>
                          <a:gd name="connsiteY13" fmla="*/ 685924 h 857269"/>
                          <a:gd name="connsiteX14" fmla="*/ 141360 w 644442"/>
                          <a:gd name="connsiteY14" fmla="*/ 686038 h 857269"/>
                          <a:gd name="connsiteX15" fmla="*/ 163449 w 644442"/>
                          <a:gd name="connsiteY15" fmla="*/ 676313 h 857269"/>
                          <a:gd name="connsiteX16" fmla="*/ 219056 w 644442"/>
                          <a:gd name="connsiteY16" fmla="*/ 617801 h 857269"/>
                          <a:gd name="connsiteX17" fmla="*/ 218370 w 644442"/>
                          <a:gd name="connsiteY17" fmla="*/ 590883 h 857269"/>
                          <a:gd name="connsiteX18" fmla="*/ 204755 w 644442"/>
                          <a:gd name="connsiteY18" fmla="*/ 585650 h 857269"/>
                          <a:gd name="connsiteX19" fmla="*/ 276558 w 644442"/>
                          <a:gd name="connsiteY19" fmla="*/ 491528 h 857269"/>
                          <a:gd name="connsiteX20" fmla="*/ 257508 w 644442"/>
                          <a:gd name="connsiteY20" fmla="*/ 510578 h 857269"/>
                          <a:gd name="connsiteX21" fmla="*/ 276558 w 644442"/>
                          <a:gd name="connsiteY21" fmla="*/ 529628 h 857269"/>
                          <a:gd name="connsiteX22" fmla="*/ 531981 w 644442"/>
                          <a:gd name="connsiteY22" fmla="*/ 529628 h 857269"/>
                          <a:gd name="connsiteX23" fmla="*/ 551050 w 644442"/>
                          <a:gd name="connsiteY23" fmla="*/ 510578 h 857269"/>
                          <a:gd name="connsiteX24" fmla="*/ 532000 w 644442"/>
                          <a:gd name="connsiteY24" fmla="*/ 491528 h 857269"/>
                          <a:gd name="connsiteX25" fmla="*/ 204752 w 644442"/>
                          <a:gd name="connsiteY25" fmla="*/ 432184 h 857269"/>
                          <a:gd name="connsiteX26" fmla="*/ 191433 w 644442"/>
                          <a:gd name="connsiteY26" fmla="*/ 438102 h 857269"/>
                          <a:gd name="connsiteX27" fmla="*/ 142551 w 644442"/>
                          <a:gd name="connsiteY27" fmla="*/ 489556 h 857269"/>
                          <a:gd name="connsiteX28" fmla="*/ 128273 w 644442"/>
                          <a:gd name="connsiteY28" fmla="*/ 468163 h 857269"/>
                          <a:gd name="connsiteX29" fmla="*/ 101860 w 644442"/>
                          <a:gd name="connsiteY29" fmla="*/ 462896 h 857269"/>
                          <a:gd name="connsiteX30" fmla="*/ 96583 w 644442"/>
                          <a:gd name="connsiteY30" fmla="*/ 489309 h 857269"/>
                          <a:gd name="connsiteX31" fmla="*/ 116243 w 644442"/>
                          <a:gd name="connsiteY31" fmla="*/ 518779 h 857269"/>
                          <a:gd name="connsiteX32" fmla="*/ 138808 w 644442"/>
                          <a:gd name="connsiteY32" fmla="*/ 532485 h 857269"/>
                          <a:gd name="connsiteX33" fmla="*/ 141341 w 644442"/>
                          <a:gd name="connsiteY33" fmla="*/ 532609 h 857269"/>
                          <a:gd name="connsiteX34" fmla="*/ 163458 w 644442"/>
                          <a:gd name="connsiteY34" fmla="*/ 522875 h 857269"/>
                          <a:gd name="connsiteX35" fmla="*/ 219065 w 644442"/>
                          <a:gd name="connsiteY35" fmla="*/ 464334 h 857269"/>
                          <a:gd name="connsiteX36" fmla="*/ 218370 w 644442"/>
                          <a:gd name="connsiteY36" fmla="*/ 437416 h 857269"/>
                          <a:gd name="connsiteX37" fmla="*/ 204752 w 644442"/>
                          <a:gd name="connsiteY37" fmla="*/ 432184 h 857269"/>
                          <a:gd name="connsiteX38" fmla="*/ 276558 w 644442"/>
                          <a:gd name="connsiteY38" fmla="*/ 345529 h 857269"/>
                          <a:gd name="connsiteX39" fmla="*/ 257508 w 644442"/>
                          <a:gd name="connsiteY39" fmla="*/ 364579 h 857269"/>
                          <a:gd name="connsiteX40" fmla="*/ 276558 w 644442"/>
                          <a:gd name="connsiteY40" fmla="*/ 383629 h 857269"/>
                          <a:gd name="connsiteX41" fmla="*/ 531981 w 644442"/>
                          <a:gd name="connsiteY41" fmla="*/ 383629 h 857269"/>
                          <a:gd name="connsiteX42" fmla="*/ 551050 w 644442"/>
                          <a:gd name="connsiteY42" fmla="*/ 364579 h 857269"/>
                          <a:gd name="connsiteX43" fmla="*/ 532000 w 644442"/>
                          <a:gd name="connsiteY43" fmla="*/ 345529 h 857269"/>
                          <a:gd name="connsiteX44" fmla="*/ 204760 w 644442"/>
                          <a:gd name="connsiteY44" fmla="*/ 286213 h 857269"/>
                          <a:gd name="connsiteX45" fmla="*/ 191443 w 644442"/>
                          <a:gd name="connsiteY45" fmla="*/ 292132 h 857269"/>
                          <a:gd name="connsiteX46" fmla="*/ 142551 w 644442"/>
                          <a:gd name="connsiteY46" fmla="*/ 343586 h 857269"/>
                          <a:gd name="connsiteX47" fmla="*/ 128282 w 644442"/>
                          <a:gd name="connsiteY47" fmla="*/ 322192 h 857269"/>
                          <a:gd name="connsiteX48" fmla="*/ 101860 w 644442"/>
                          <a:gd name="connsiteY48" fmla="*/ 316906 h 857269"/>
                          <a:gd name="connsiteX49" fmla="*/ 96583 w 644442"/>
                          <a:gd name="connsiteY49" fmla="*/ 343319 h 857269"/>
                          <a:gd name="connsiteX50" fmla="*/ 116262 w 644442"/>
                          <a:gd name="connsiteY50" fmla="*/ 372837 h 857269"/>
                          <a:gd name="connsiteX51" fmla="*/ 138846 w 644442"/>
                          <a:gd name="connsiteY51" fmla="*/ 386524 h 857269"/>
                          <a:gd name="connsiteX52" fmla="*/ 141351 w 644442"/>
                          <a:gd name="connsiteY52" fmla="*/ 386639 h 857269"/>
                          <a:gd name="connsiteX53" fmla="*/ 163449 w 644442"/>
                          <a:gd name="connsiteY53" fmla="*/ 376914 h 857269"/>
                          <a:gd name="connsiteX54" fmla="*/ 219056 w 644442"/>
                          <a:gd name="connsiteY54" fmla="*/ 318382 h 857269"/>
                          <a:gd name="connsiteX55" fmla="*/ 218370 w 644442"/>
                          <a:gd name="connsiteY55" fmla="*/ 291446 h 857269"/>
                          <a:gd name="connsiteX56" fmla="*/ 204760 w 644442"/>
                          <a:gd name="connsiteY56" fmla="*/ 286213 h 857269"/>
                          <a:gd name="connsiteX57" fmla="*/ 75190 w 644442"/>
                          <a:gd name="connsiteY57" fmla="*/ 131245 h 857269"/>
                          <a:gd name="connsiteX58" fmla="*/ 118091 w 644442"/>
                          <a:gd name="connsiteY58" fmla="*/ 131245 h 857269"/>
                          <a:gd name="connsiteX59" fmla="*/ 220608 w 644442"/>
                          <a:gd name="connsiteY59" fmla="*/ 228324 h 857269"/>
                          <a:gd name="connsiteX60" fmla="*/ 423824 w 644442"/>
                          <a:gd name="connsiteY60" fmla="*/ 228324 h 857269"/>
                          <a:gd name="connsiteX61" fmla="*/ 526351 w 644442"/>
                          <a:gd name="connsiteY61" fmla="*/ 131245 h 857269"/>
                          <a:gd name="connsiteX62" fmla="*/ 569233 w 644442"/>
                          <a:gd name="connsiteY62" fmla="*/ 131245 h 857269"/>
                          <a:gd name="connsiteX63" fmla="*/ 644442 w 644442"/>
                          <a:gd name="connsiteY63" fmla="*/ 206435 h 857269"/>
                          <a:gd name="connsiteX64" fmla="*/ 644442 w 644442"/>
                          <a:gd name="connsiteY64" fmla="*/ 782079 h 857269"/>
                          <a:gd name="connsiteX65" fmla="*/ 569233 w 644442"/>
                          <a:gd name="connsiteY65" fmla="*/ 857269 h 857269"/>
                          <a:gd name="connsiteX66" fmla="*/ 75190 w 644442"/>
                          <a:gd name="connsiteY66" fmla="*/ 857269 h 857269"/>
                          <a:gd name="connsiteX67" fmla="*/ 0 w 644442"/>
                          <a:gd name="connsiteY67" fmla="*/ 782079 h 857269"/>
                          <a:gd name="connsiteX68" fmla="*/ 0 w 644442"/>
                          <a:gd name="connsiteY68" fmla="*/ 206435 h 857269"/>
                          <a:gd name="connsiteX69" fmla="*/ 75190 w 644442"/>
                          <a:gd name="connsiteY69" fmla="*/ 131245 h 857269"/>
                          <a:gd name="connsiteX70" fmla="*/ 322211 w 644442"/>
                          <a:gd name="connsiteY70" fmla="*/ 0 h 857269"/>
                          <a:gd name="connsiteX71" fmla="*/ 376970 w 644442"/>
                          <a:gd name="connsiteY71" fmla="*/ 54749 h 857269"/>
                          <a:gd name="connsiteX72" fmla="*/ 376970 w 644442"/>
                          <a:gd name="connsiteY72" fmla="*/ 63608 h 857269"/>
                          <a:gd name="connsiteX73" fmla="*/ 376389 w 644442"/>
                          <a:gd name="connsiteY73" fmla="*/ 65170 h 857269"/>
                          <a:gd name="connsiteX74" fmla="*/ 376227 w 644442"/>
                          <a:gd name="connsiteY74" fmla="*/ 65598 h 857269"/>
                          <a:gd name="connsiteX75" fmla="*/ 423814 w 644442"/>
                          <a:gd name="connsiteY75" fmla="*/ 65598 h 857269"/>
                          <a:gd name="connsiteX76" fmla="*/ 483755 w 644442"/>
                          <a:gd name="connsiteY76" fmla="*/ 125530 h 857269"/>
                          <a:gd name="connsiteX77" fmla="*/ 423823 w 644442"/>
                          <a:gd name="connsiteY77" fmla="*/ 185471 h 857269"/>
                          <a:gd name="connsiteX78" fmla="*/ 220608 w 644442"/>
                          <a:gd name="connsiteY78" fmla="*/ 185471 h 857269"/>
                          <a:gd name="connsiteX79" fmla="*/ 160667 w 644442"/>
                          <a:gd name="connsiteY79" fmla="*/ 125530 h 857269"/>
                          <a:gd name="connsiteX80" fmla="*/ 220608 w 644442"/>
                          <a:gd name="connsiteY80" fmla="*/ 65598 h 857269"/>
                          <a:gd name="connsiteX81" fmla="*/ 268194 w 644442"/>
                          <a:gd name="connsiteY81" fmla="*/ 65598 h 857269"/>
                          <a:gd name="connsiteX82" fmla="*/ 267461 w 644442"/>
                          <a:gd name="connsiteY82" fmla="*/ 54749 h 857269"/>
                          <a:gd name="connsiteX83" fmla="*/ 322211 w 644442"/>
                          <a:gd name="connsiteY83" fmla="*/ 0 h 85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4442" h="857269">
                            <a:moveTo>
                              <a:pt x="276558" y="644947"/>
                            </a:moveTo>
                            <a:cubicBezTo>
                              <a:pt x="266043" y="644947"/>
                              <a:pt x="257508" y="653482"/>
                              <a:pt x="257508" y="663997"/>
                            </a:cubicBezTo>
                            <a:cubicBezTo>
                              <a:pt x="257508" y="674513"/>
                              <a:pt x="266043" y="683047"/>
                              <a:pt x="276558" y="683047"/>
                            </a:cubicBezTo>
                            <a:lnTo>
                              <a:pt x="531981" y="683047"/>
                            </a:lnTo>
                            <a:cubicBezTo>
                              <a:pt x="542515" y="683047"/>
                              <a:pt x="551050" y="674513"/>
                              <a:pt x="551050" y="663997"/>
                            </a:cubicBezTo>
                            <a:cubicBezTo>
                              <a:pt x="551050" y="653482"/>
                              <a:pt x="542515" y="644947"/>
                              <a:pt x="532000" y="644947"/>
                            </a:cubicBezTo>
                            <a:close/>
                            <a:moveTo>
                              <a:pt x="204755" y="585650"/>
                            </a:moveTo>
                            <a:cubicBezTo>
                              <a:pt x="199882" y="585773"/>
                              <a:pt x="195058" y="587754"/>
                              <a:pt x="191433" y="591559"/>
                            </a:cubicBezTo>
                            <a:lnTo>
                              <a:pt x="142551" y="642994"/>
                            </a:lnTo>
                            <a:lnTo>
                              <a:pt x="128273" y="621582"/>
                            </a:lnTo>
                            <a:cubicBezTo>
                              <a:pt x="122434" y="612829"/>
                              <a:pt x="110614" y="610447"/>
                              <a:pt x="101851" y="616296"/>
                            </a:cubicBezTo>
                            <a:cubicBezTo>
                              <a:pt x="93097" y="622135"/>
                              <a:pt x="90735" y="633946"/>
                              <a:pt x="96574" y="642709"/>
                            </a:cubicBezTo>
                            <a:lnTo>
                              <a:pt x="116243" y="672208"/>
                            </a:lnTo>
                            <a:cubicBezTo>
                              <a:pt x="121529" y="680142"/>
                              <a:pt x="129759" y="685143"/>
                              <a:pt x="138846" y="685924"/>
                            </a:cubicBezTo>
                            <a:cubicBezTo>
                              <a:pt x="139693" y="686000"/>
                              <a:pt x="140532" y="686038"/>
                              <a:pt x="141360" y="686038"/>
                            </a:cubicBezTo>
                            <a:cubicBezTo>
                              <a:pt x="149561" y="686038"/>
                              <a:pt x="157496" y="682571"/>
                              <a:pt x="163449" y="676313"/>
                            </a:cubicBezTo>
                            <a:lnTo>
                              <a:pt x="219056" y="617801"/>
                            </a:lnTo>
                            <a:cubicBezTo>
                              <a:pt x="226304" y="610181"/>
                              <a:pt x="225999" y="598122"/>
                              <a:pt x="218370" y="590883"/>
                            </a:cubicBezTo>
                            <a:cubicBezTo>
                              <a:pt x="214551" y="587259"/>
                              <a:pt x="209629" y="585526"/>
                              <a:pt x="204755" y="585650"/>
                            </a:cubicBezTo>
                            <a:close/>
                            <a:moveTo>
                              <a:pt x="276558" y="491528"/>
                            </a:moveTo>
                            <a:cubicBezTo>
                              <a:pt x="266043" y="491528"/>
                              <a:pt x="257508" y="500062"/>
                              <a:pt x="257508" y="510578"/>
                            </a:cubicBezTo>
                            <a:cubicBezTo>
                              <a:pt x="257508" y="521093"/>
                              <a:pt x="266043" y="529628"/>
                              <a:pt x="276558" y="529628"/>
                            </a:cubicBezTo>
                            <a:lnTo>
                              <a:pt x="531981" y="529628"/>
                            </a:lnTo>
                            <a:cubicBezTo>
                              <a:pt x="542515" y="529628"/>
                              <a:pt x="551050" y="521093"/>
                              <a:pt x="551050" y="510578"/>
                            </a:cubicBezTo>
                            <a:cubicBezTo>
                              <a:pt x="551050" y="500062"/>
                              <a:pt x="542515" y="491528"/>
                              <a:pt x="532000" y="491528"/>
                            </a:cubicBezTo>
                            <a:close/>
                            <a:moveTo>
                              <a:pt x="204752" y="432184"/>
                            </a:moveTo>
                            <a:cubicBezTo>
                              <a:pt x="199877" y="432309"/>
                              <a:pt x="195053" y="434292"/>
                              <a:pt x="191433" y="438102"/>
                            </a:cubicBezTo>
                            <a:lnTo>
                              <a:pt x="142551" y="489556"/>
                            </a:lnTo>
                            <a:lnTo>
                              <a:pt x="128273" y="468163"/>
                            </a:lnTo>
                            <a:cubicBezTo>
                              <a:pt x="122444" y="459419"/>
                              <a:pt x="110595" y="457038"/>
                              <a:pt x="101860" y="462896"/>
                            </a:cubicBezTo>
                            <a:cubicBezTo>
                              <a:pt x="93107" y="468725"/>
                              <a:pt x="90744" y="480555"/>
                              <a:pt x="96583" y="489309"/>
                            </a:cubicBezTo>
                            <a:lnTo>
                              <a:pt x="116243" y="518779"/>
                            </a:lnTo>
                            <a:cubicBezTo>
                              <a:pt x="121510" y="526704"/>
                              <a:pt x="129730" y="531704"/>
                              <a:pt x="138808" y="532485"/>
                            </a:cubicBezTo>
                            <a:cubicBezTo>
                              <a:pt x="139655" y="532571"/>
                              <a:pt x="140503" y="532609"/>
                              <a:pt x="141341" y="532609"/>
                            </a:cubicBezTo>
                            <a:cubicBezTo>
                              <a:pt x="149552" y="532609"/>
                              <a:pt x="157486" y="529142"/>
                              <a:pt x="163458" y="522875"/>
                            </a:cubicBezTo>
                            <a:lnTo>
                              <a:pt x="219065" y="464334"/>
                            </a:lnTo>
                            <a:cubicBezTo>
                              <a:pt x="226314" y="456695"/>
                              <a:pt x="225999" y="444646"/>
                              <a:pt x="218370" y="437416"/>
                            </a:cubicBezTo>
                            <a:cubicBezTo>
                              <a:pt x="214551" y="433792"/>
                              <a:pt x="209626" y="432059"/>
                              <a:pt x="204752" y="432184"/>
                            </a:cubicBezTo>
                            <a:close/>
                            <a:moveTo>
                              <a:pt x="276558" y="345529"/>
                            </a:moveTo>
                            <a:cubicBezTo>
                              <a:pt x="266043" y="345529"/>
                              <a:pt x="257508" y="354063"/>
                              <a:pt x="257508" y="364579"/>
                            </a:cubicBezTo>
                            <a:cubicBezTo>
                              <a:pt x="257508" y="375094"/>
                              <a:pt x="266043" y="383629"/>
                              <a:pt x="276558" y="383629"/>
                            </a:cubicBezTo>
                            <a:lnTo>
                              <a:pt x="531981" y="383629"/>
                            </a:lnTo>
                            <a:cubicBezTo>
                              <a:pt x="542515" y="383629"/>
                              <a:pt x="551050" y="375094"/>
                              <a:pt x="551050" y="364579"/>
                            </a:cubicBezTo>
                            <a:cubicBezTo>
                              <a:pt x="551050" y="354063"/>
                              <a:pt x="542515" y="345529"/>
                              <a:pt x="532000" y="345529"/>
                            </a:cubicBezTo>
                            <a:close/>
                            <a:moveTo>
                              <a:pt x="204760" y="286213"/>
                            </a:moveTo>
                            <a:cubicBezTo>
                              <a:pt x="199887" y="286339"/>
                              <a:pt x="195063" y="288322"/>
                              <a:pt x="191443" y="292132"/>
                            </a:cubicBezTo>
                            <a:lnTo>
                              <a:pt x="142551" y="343586"/>
                            </a:lnTo>
                            <a:lnTo>
                              <a:pt x="128282" y="322192"/>
                            </a:lnTo>
                            <a:cubicBezTo>
                              <a:pt x="122444" y="313439"/>
                              <a:pt x="110623" y="311067"/>
                              <a:pt x="101860" y="316906"/>
                            </a:cubicBezTo>
                            <a:cubicBezTo>
                              <a:pt x="93107" y="322745"/>
                              <a:pt x="90744" y="334565"/>
                              <a:pt x="96583" y="343319"/>
                            </a:cubicBezTo>
                            <a:lnTo>
                              <a:pt x="116262" y="372837"/>
                            </a:lnTo>
                            <a:cubicBezTo>
                              <a:pt x="121539" y="380762"/>
                              <a:pt x="129768" y="385743"/>
                              <a:pt x="138846" y="386524"/>
                            </a:cubicBezTo>
                            <a:cubicBezTo>
                              <a:pt x="139684" y="386601"/>
                              <a:pt x="140522" y="386639"/>
                              <a:pt x="141351" y="386639"/>
                            </a:cubicBezTo>
                            <a:cubicBezTo>
                              <a:pt x="149552" y="386639"/>
                              <a:pt x="157496" y="383171"/>
                              <a:pt x="163449" y="376914"/>
                            </a:cubicBezTo>
                            <a:lnTo>
                              <a:pt x="219056" y="318382"/>
                            </a:lnTo>
                            <a:cubicBezTo>
                              <a:pt x="226304" y="310753"/>
                              <a:pt x="225999" y="298694"/>
                              <a:pt x="218370" y="291446"/>
                            </a:cubicBezTo>
                            <a:cubicBezTo>
                              <a:pt x="214555" y="287822"/>
                              <a:pt x="209633" y="286088"/>
                              <a:pt x="204760" y="286213"/>
                            </a:cubicBezTo>
                            <a:close/>
                            <a:moveTo>
                              <a:pt x="75190" y="131245"/>
                            </a:moveTo>
                            <a:lnTo>
                              <a:pt x="118091" y="131245"/>
                            </a:lnTo>
                            <a:cubicBezTo>
                              <a:pt x="121091" y="185261"/>
                              <a:pt x="165849" y="228324"/>
                              <a:pt x="220608" y="228324"/>
                            </a:cubicBezTo>
                            <a:lnTo>
                              <a:pt x="423824" y="228324"/>
                            </a:lnTo>
                            <a:cubicBezTo>
                              <a:pt x="478574" y="228324"/>
                              <a:pt x="523360" y="185261"/>
                              <a:pt x="526351" y="131245"/>
                            </a:cubicBezTo>
                            <a:lnTo>
                              <a:pt x="569233" y="131245"/>
                            </a:lnTo>
                            <a:cubicBezTo>
                              <a:pt x="610581" y="131245"/>
                              <a:pt x="644423" y="165078"/>
                              <a:pt x="644442" y="206435"/>
                            </a:cubicBezTo>
                            <a:lnTo>
                              <a:pt x="644442" y="782079"/>
                            </a:lnTo>
                            <a:cubicBezTo>
                              <a:pt x="644442" y="823446"/>
                              <a:pt x="610609" y="857269"/>
                              <a:pt x="569233" y="857269"/>
                            </a:cubicBezTo>
                            <a:lnTo>
                              <a:pt x="75190" y="857269"/>
                            </a:lnTo>
                            <a:cubicBezTo>
                              <a:pt x="33823" y="857269"/>
                              <a:pt x="0" y="823446"/>
                              <a:pt x="0" y="782079"/>
                            </a:cubicBezTo>
                            <a:lnTo>
                              <a:pt x="0" y="206435"/>
                            </a:lnTo>
                            <a:cubicBezTo>
                              <a:pt x="0" y="165078"/>
                              <a:pt x="33833" y="131245"/>
                              <a:pt x="75190" y="131245"/>
                            </a:cubicBezTo>
                            <a:close/>
                            <a:moveTo>
                              <a:pt x="322211" y="0"/>
                            </a:moveTo>
                            <a:cubicBezTo>
                              <a:pt x="352405" y="0"/>
                              <a:pt x="376960" y="24574"/>
                              <a:pt x="376970" y="54749"/>
                            </a:cubicBezTo>
                            <a:lnTo>
                              <a:pt x="376970" y="63608"/>
                            </a:lnTo>
                            <a:lnTo>
                              <a:pt x="376389" y="65170"/>
                            </a:lnTo>
                            <a:cubicBezTo>
                              <a:pt x="376332" y="65322"/>
                              <a:pt x="376284" y="65446"/>
                              <a:pt x="376227" y="65598"/>
                            </a:cubicBezTo>
                            <a:lnTo>
                              <a:pt x="423814" y="65598"/>
                            </a:lnTo>
                            <a:cubicBezTo>
                              <a:pt x="456885" y="65598"/>
                              <a:pt x="483755" y="92468"/>
                              <a:pt x="483755" y="125530"/>
                            </a:cubicBezTo>
                            <a:cubicBezTo>
                              <a:pt x="483764" y="158572"/>
                              <a:pt x="456885" y="185471"/>
                              <a:pt x="423823" y="185471"/>
                            </a:cubicBezTo>
                            <a:lnTo>
                              <a:pt x="220608" y="185471"/>
                            </a:lnTo>
                            <a:cubicBezTo>
                              <a:pt x="187556" y="185471"/>
                              <a:pt x="160667" y="158581"/>
                              <a:pt x="160667" y="125530"/>
                            </a:cubicBezTo>
                            <a:cubicBezTo>
                              <a:pt x="160667" y="92468"/>
                              <a:pt x="187556" y="65598"/>
                              <a:pt x="220608" y="65598"/>
                            </a:cubicBezTo>
                            <a:lnTo>
                              <a:pt x="268194" y="65598"/>
                            </a:lnTo>
                            <a:cubicBezTo>
                              <a:pt x="268137" y="65446"/>
                              <a:pt x="267461" y="54749"/>
                              <a:pt x="267461" y="54749"/>
                            </a:cubicBezTo>
                            <a:cubicBezTo>
                              <a:pt x="267452" y="24574"/>
                              <a:pt x="292017" y="0"/>
                              <a:pt x="322211"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BCB52A4A-A669-D53B-8BD7-3F8EF3397E33}"/>
                          </a:ext>
                        </a:extLst>
                      </p:cNvPr>
                      <p:cNvSpPr/>
                      <p:nvPr/>
                    </p:nvSpPr>
                    <p:spPr>
                      <a:xfrm>
                        <a:off x="8601462" y="4837576"/>
                        <a:ext cx="743861" cy="1115790"/>
                      </a:xfrm>
                      <a:custGeom>
                        <a:avLst/>
                        <a:gdLst>
                          <a:gd name="connsiteX0" fmla="*/ 655517 w 1277257"/>
                          <a:gd name="connsiteY0" fmla="*/ 425752 h 1915884"/>
                          <a:gd name="connsiteX1" fmla="*/ 709588 w 1277257"/>
                          <a:gd name="connsiteY1" fmla="*/ 425752 h 1915884"/>
                          <a:gd name="connsiteX2" fmla="*/ 1206298 w 1277257"/>
                          <a:gd name="connsiteY2" fmla="*/ 425752 h 1915884"/>
                          <a:gd name="connsiteX3" fmla="*/ 1277257 w 1277257"/>
                          <a:gd name="connsiteY3" fmla="*/ 496711 h 1915884"/>
                          <a:gd name="connsiteX4" fmla="*/ 1277257 w 1277257"/>
                          <a:gd name="connsiteY4" fmla="*/ 567669 h 1915884"/>
                          <a:gd name="connsiteX5" fmla="*/ 1206298 w 1277257"/>
                          <a:gd name="connsiteY5" fmla="*/ 638628 h 1915884"/>
                          <a:gd name="connsiteX6" fmla="*/ 709588 w 1277257"/>
                          <a:gd name="connsiteY6" fmla="*/ 638628 h 1915884"/>
                          <a:gd name="connsiteX7" fmla="*/ 638629 w 1277257"/>
                          <a:gd name="connsiteY7" fmla="*/ 638628 h 1915884"/>
                          <a:gd name="connsiteX8" fmla="*/ 638629 w 1277257"/>
                          <a:gd name="connsiteY8" fmla="*/ 709587 h 1915884"/>
                          <a:gd name="connsiteX9" fmla="*/ 638629 w 1277257"/>
                          <a:gd name="connsiteY9" fmla="*/ 780545 h 1915884"/>
                          <a:gd name="connsiteX10" fmla="*/ 638629 w 1277257"/>
                          <a:gd name="connsiteY10" fmla="*/ 1844925 h 1915884"/>
                          <a:gd name="connsiteX11" fmla="*/ 567669 w 1277257"/>
                          <a:gd name="connsiteY11" fmla="*/ 1915884 h 1915884"/>
                          <a:gd name="connsiteX12" fmla="*/ 212876 w 1277257"/>
                          <a:gd name="connsiteY12" fmla="*/ 1915884 h 1915884"/>
                          <a:gd name="connsiteX13" fmla="*/ 141917 w 1277257"/>
                          <a:gd name="connsiteY13" fmla="*/ 1844925 h 1915884"/>
                          <a:gd name="connsiteX14" fmla="*/ 141917 w 1277257"/>
                          <a:gd name="connsiteY14" fmla="*/ 1206297 h 1915884"/>
                          <a:gd name="connsiteX15" fmla="*/ 0 w 1277257"/>
                          <a:gd name="connsiteY15" fmla="*/ 1064380 h 1915884"/>
                          <a:gd name="connsiteX16" fmla="*/ 0 w 1277257"/>
                          <a:gd name="connsiteY16" fmla="*/ 567669 h 1915884"/>
                          <a:gd name="connsiteX17" fmla="*/ 126023 w 1277257"/>
                          <a:gd name="connsiteY17" fmla="*/ 427384 h 1915884"/>
                          <a:gd name="connsiteX18" fmla="*/ 390273 w 1277257"/>
                          <a:gd name="connsiteY18" fmla="*/ 567669 h 1915884"/>
                          <a:gd name="connsiteX19" fmla="*/ 655517 w 1277257"/>
                          <a:gd name="connsiteY19" fmla="*/ 425752 h 1915884"/>
                          <a:gd name="connsiteX20" fmla="*/ 390272 w 1277257"/>
                          <a:gd name="connsiteY20" fmla="*/ 0 h 1915884"/>
                          <a:gd name="connsiteX21" fmla="*/ 638628 w 1277257"/>
                          <a:gd name="connsiteY21" fmla="*/ 248355 h 1915884"/>
                          <a:gd name="connsiteX22" fmla="*/ 390272 w 1277257"/>
                          <a:gd name="connsiteY22" fmla="*/ 496711 h 1915884"/>
                          <a:gd name="connsiteX23" fmla="*/ 141917 w 1277257"/>
                          <a:gd name="connsiteY23" fmla="*/ 248355 h 1915884"/>
                          <a:gd name="connsiteX24" fmla="*/ 390272 w 1277257"/>
                          <a:gd name="connsiteY24" fmla="*/ 0 h 191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7257" h="1915884">
                            <a:moveTo>
                              <a:pt x="655517" y="425752"/>
                            </a:moveTo>
                            <a:lnTo>
                              <a:pt x="709588" y="425752"/>
                            </a:lnTo>
                            <a:lnTo>
                              <a:pt x="1206298" y="425752"/>
                            </a:lnTo>
                            <a:cubicBezTo>
                              <a:pt x="1245539" y="425752"/>
                              <a:pt x="1277257" y="457471"/>
                              <a:pt x="1277257" y="496711"/>
                            </a:cubicBezTo>
                            <a:lnTo>
                              <a:pt x="1277257" y="567669"/>
                            </a:lnTo>
                            <a:cubicBezTo>
                              <a:pt x="1277257" y="606909"/>
                              <a:pt x="1245539" y="638628"/>
                              <a:pt x="1206298" y="638628"/>
                            </a:cubicBezTo>
                            <a:lnTo>
                              <a:pt x="709588" y="638628"/>
                            </a:lnTo>
                            <a:lnTo>
                              <a:pt x="638629" y="638628"/>
                            </a:lnTo>
                            <a:lnTo>
                              <a:pt x="638629" y="709587"/>
                            </a:lnTo>
                            <a:lnTo>
                              <a:pt x="638629" y="780545"/>
                            </a:lnTo>
                            <a:lnTo>
                              <a:pt x="638629" y="1844925"/>
                            </a:lnTo>
                            <a:cubicBezTo>
                              <a:pt x="638629" y="1884165"/>
                              <a:pt x="606911" y="1915884"/>
                              <a:pt x="567669" y="1915884"/>
                            </a:cubicBezTo>
                            <a:lnTo>
                              <a:pt x="212876" y="1915884"/>
                            </a:lnTo>
                            <a:cubicBezTo>
                              <a:pt x="173636" y="1915884"/>
                              <a:pt x="141917" y="1884165"/>
                              <a:pt x="141917" y="1844925"/>
                            </a:cubicBezTo>
                            <a:lnTo>
                              <a:pt x="141917" y="1206297"/>
                            </a:lnTo>
                            <a:cubicBezTo>
                              <a:pt x="63508" y="1206297"/>
                              <a:pt x="0" y="1142718"/>
                              <a:pt x="0" y="1064380"/>
                            </a:cubicBezTo>
                            <a:lnTo>
                              <a:pt x="0" y="567669"/>
                            </a:lnTo>
                            <a:cubicBezTo>
                              <a:pt x="0" y="494724"/>
                              <a:pt x="55206" y="435331"/>
                              <a:pt x="126023" y="427384"/>
                            </a:cubicBezTo>
                            <a:cubicBezTo>
                              <a:pt x="183499" y="511967"/>
                              <a:pt x="280500" y="567669"/>
                              <a:pt x="390273" y="567669"/>
                            </a:cubicBezTo>
                            <a:cubicBezTo>
                              <a:pt x="500755" y="567669"/>
                              <a:pt x="598183" y="511257"/>
                              <a:pt x="655517" y="425752"/>
                            </a:cubicBezTo>
                            <a:close/>
                            <a:moveTo>
                              <a:pt x="390272" y="0"/>
                            </a:moveTo>
                            <a:cubicBezTo>
                              <a:pt x="527435" y="0"/>
                              <a:pt x="638628" y="111192"/>
                              <a:pt x="638628" y="248355"/>
                            </a:cubicBezTo>
                            <a:cubicBezTo>
                              <a:pt x="638628" y="385518"/>
                              <a:pt x="527435" y="496711"/>
                              <a:pt x="390272" y="496711"/>
                            </a:cubicBezTo>
                            <a:cubicBezTo>
                              <a:pt x="253109" y="496711"/>
                              <a:pt x="141917" y="385518"/>
                              <a:pt x="141917" y="248355"/>
                            </a:cubicBezTo>
                            <a:cubicBezTo>
                              <a:pt x="141917" y="111192"/>
                              <a:pt x="253109" y="0"/>
                              <a:pt x="390272" y="0"/>
                            </a:cubicBezTo>
                            <a:close/>
                          </a:path>
                        </a:pathLst>
                      </a:custGeom>
                      <a:solidFill>
                        <a:sysClr val="window" lastClr="FFFFFF"/>
                      </a:solidFill>
                      <a:ln w="28575" cap="flat">
                        <a:solidFill>
                          <a:srgbClr val="40404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nvGrpSpPr>
                  <p:cNvPr id="291" name="Group 290">
                    <a:extLst>
                      <a:ext uri="{FF2B5EF4-FFF2-40B4-BE49-F238E27FC236}">
                        <a16:creationId xmlns:a16="http://schemas.microsoft.com/office/drawing/2014/main" id="{551CCB83-926E-8E5E-A5B9-932134A11620}"/>
                      </a:ext>
                    </a:extLst>
                  </p:cNvPr>
                  <p:cNvGrpSpPr/>
                  <p:nvPr/>
                </p:nvGrpSpPr>
                <p:grpSpPr>
                  <a:xfrm rot="2700000">
                    <a:off x="7763340" y="2128080"/>
                    <a:ext cx="473456" cy="331611"/>
                    <a:chOff x="6114123" y="1250430"/>
                    <a:chExt cx="446779" cy="312926"/>
                  </a:xfrm>
                </p:grpSpPr>
                <p:sp>
                  <p:nvSpPr>
                    <p:cNvPr id="292" name="Freeform: Shape 291">
                      <a:extLst>
                        <a:ext uri="{FF2B5EF4-FFF2-40B4-BE49-F238E27FC236}">
                          <a16:creationId xmlns:a16="http://schemas.microsoft.com/office/drawing/2014/main" id="{6238E301-8F4A-56E7-C7E0-521F72F8D90A}"/>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4ED62761-DBF2-8EF1-6DFC-F3B65C0F683D}"/>
                        </a:ext>
                      </a:extLst>
                    </p:cNvPr>
                    <p:cNvSpPr txBox="1"/>
                    <p:nvPr/>
                  </p:nvSpPr>
                  <p:spPr>
                    <a:xfrm rot="18900000">
                      <a:off x="6156192" y="1251255"/>
                      <a:ext cx="372555" cy="291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02</a:t>
                      </a:r>
                    </a:p>
                  </p:txBody>
                </p:sp>
              </p:grpSp>
            </p:grpSp>
          </p:grpSp>
          <p:grpSp>
            <p:nvGrpSpPr>
              <p:cNvPr id="181" name="Group 180">
                <a:extLst>
                  <a:ext uri="{FF2B5EF4-FFF2-40B4-BE49-F238E27FC236}">
                    <a16:creationId xmlns:a16="http://schemas.microsoft.com/office/drawing/2014/main" id="{3362BE1F-9231-44FF-2094-FA9AB78A05B6}"/>
                  </a:ext>
                </a:extLst>
              </p:cNvPr>
              <p:cNvGrpSpPr/>
              <p:nvPr/>
            </p:nvGrpSpPr>
            <p:grpSpPr>
              <a:xfrm>
                <a:off x="3929225" y="4238857"/>
                <a:ext cx="2006252" cy="1612473"/>
                <a:chOff x="3929225" y="4238857"/>
                <a:chExt cx="2006252" cy="1612473"/>
              </a:xfrm>
            </p:grpSpPr>
            <p:grpSp>
              <p:nvGrpSpPr>
                <p:cNvPr id="272" name="Group 271">
                  <a:extLst>
                    <a:ext uri="{FF2B5EF4-FFF2-40B4-BE49-F238E27FC236}">
                      <a16:creationId xmlns:a16="http://schemas.microsoft.com/office/drawing/2014/main" id="{99948614-8BAF-505D-0AB6-99E8082E7855}"/>
                    </a:ext>
                  </a:extLst>
                </p:cNvPr>
                <p:cNvGrpSpPr/>
                <p:nvPr/>
              </p:nvGrpSpPr>
              <p:grpSpPr>
                <a:xfrm rot="2700000" flipH="1" flipV="1">
                  <a:off x="4413327" y="3754755"/>
                  <a:ext cx="1038047" cy="2006252"/>
                  <a:chOff x="5873557" y="1074831"/>
                  <a:chExt cx="1216861" cy="2351850"/>
                </a:xfrm>
              </p:grpSpPr>
              <p:grpSp>
                <p:nvGrpSpPr>
                  <p:cNvPr id="280" name="Group 279">
                    <a:extLst>
                      <a:ext uri="{FF2B5EF4-FFF2-40B4-BE49-F238E27FC236}">
                        <a16:creationId xmlns:a16="http://schemas.microsoft.com/office/drawing/2014/main" id="{945C257F-AC16-18B6-4CF3-6AF55D33204A}"/>
                      </a:ext>
                    </a:extLst>
                  </p:cNvPr>
                  <p:cNvGrpSpPr/>
                  <p:nvPr/>
                </p:nvGrpSpPr>
                <p:grpSpPr>
                  <a:xfrm>
                    <a:off x="5873557" y="2210168"/>
                    <a:ext cx="865941" cy="1216513"/>
                    <a:chOff x="5873556" y="2210168"/>
                    <a:chExt cx="865941" cy="1216513"/>
                  </a:xfrm>
                </p:grpSpPr>
                <p:sp>
                  <p:nvSpPr>
                    <p:cNvPr id="284" name="Rectangle 6">
                      <a:extLst>
                        <a:ext uri="{FF2B5EF4-FFF2-40B4-BE49-F238E27FC236}">
                          <a16:creationId xmlns:a16="http://schemas.microsoft.com/office/drawing/2014/main" id="{F35AA79B-CBB1-D248-94B2-BC13CB8431B4}"/>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85" name="Group 284">
                      <a:extLst>
                        <a:ext uri="{FF2B5EF4-FFF2-40B4-BE49-F238E27FC236}">
                          <a16:creationId xmlns:a16="http://schemas.microsoft.com/office/drawing/2014/main" id="{19845C2A-1ED2-2D86-2835-9168B8A162DD}"/>
                        </a:ext>
                      </a:extLst>
                    </p:cNvPr>
                    <p:cNvGrpSpPr/>
                    <p:nvPr/>
                  </p:nvGrpSpPr>
                  <p:grpSpPr>
                    <a:xfrm>
                      <a:off x="5981555" y="2779540"/>
                      <a:ext cx="647142" cy="647141"/>
                      <a:chOff x="6059673" y="2766506"/>
                      <a:chExt cx="647142" cy="647141"/>
                    </a:xfrm>
                  </p:grpSpPr>
                  <p:sp>
                    <p:nvSpPr>
                      <p:cNvPr id="286" name="Oval 285">
                        <a:extLst>
                          <a:ext uri="{FF2B5EF4-FFF2-40B4-BE49-F238E27FC236}">
                            <a16:creationId xmlns:a16="http://schemas.microsoft.com/office/drawing/2014/main" id="{63FBD481-E4FA-EA64-6D62-E7ECBF007DBD}"/>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7" name="Circle: Hollow 286">
                        <a:extLst>
                          <a:ext uri="{FF2B5EF4-FFF2-40B4-BE49-F238E27FC236}">
                            <a16:creationId xmlns:a16="http://schemas.microsoft.com/office/drawing/2014/main" id="{1FAB7066-31D4-CCE5-2C69-8E6B8FC12DC0}"/>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1" name="Group 280">
                    <a:extLst>
                      <a:ext uri="{FF2B5EF4-FFF2-40B4-BE49-F238E27FC236}">
                        <a16:creationId xmlns:a16="http://schemas.microsoft.com/office/drawing/2014/main" id="{AC8969F6-84D1-BF89-46D6-326947D55755}"/>
                      </a:ext>
                    </a:extLst>
                  </p:cNvPr>
                  <p:cNvGrpSpPr/>
                  <p:nvPr/>
                </p:nvGrpSpPr>
                <p:grpSpPr>
                  <a:xfrm rot="2500209">
                    <a:off x="6427874" y="1074831"/>
                    <a:ext cx="662544" cy="122571"/>
                    <a:chOff x="3306532" y="526654"/>
                    <a:chExt cx="1843610" cy="341072"/>
                  </a:xfrm>
                  <a:solidFill>
                    <a:srgbClr val="006C31"/>
                  </a:solidFill>
                </p:grpSpPr>
                <p:sp>
                  <p:nvSpPr>
                    <p:cNvPr id="282" name="Freeform: Shape 281">
                      <a:extLst>
                        <a:ext uri="{FF2B5EF4-FFF2-40B4-BE49-F238E27FC236}">
                          <a16:creationId xmlns:a16="http://schemas.microsoft.com/office/drawing/2014/main" id="{922EFCA5-6493-1521-F8D9-2F838C4F817E}"/>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3" name="Freeform: Shape 282">
                      <a:extLst>
                        <a:ext uri="{FF2B5EF4-FFF2-40B4-BE49-F238E27FC236}">
                          <a16:creationId xmlns:a16="http://schemas.microsoft.com/office/drawing/2014/main" id="{D5CB5445-8B24-9826-E42A-CC9F812705F7}"/>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73" name="Group 272">
                  <a:extLst>
                    <a:ext uri="{FF2B5EF4-FFF2-40B4-BE49-F238E27FC236}">
                      <a16:creationId xmlns:a16="http://schemas.microsoft.com/office/drawing/2014/main" id="{7E96AF5F-81EA-01DF-E57A-01E9BBE03298}"/>
                    </a:ext>
                  </a:extLst>
                </p:cNvPr>
                <p:cNvGrpSpPr/>
                <p:nvPr/>
              </p:nvGrpSpPr>
              <p:grpSpPr>
                <a:xfrm>
                  <a:off x="4035023" y="4586228"/>
                  <a:ext cx="1280656" cy="1265102"/>
                  <a:chOff x="4035023" y="4586228"/>
                  <a:chExt cx="1280656" cy="1265102"/>
                </a:xfrm>
              </p:grpSpPr>
              <p:grpSp>
                <p:nvGrpSpPr>
                  <p:cNvPr id="274" name="Group 273">
                    <a:extLst>
                      <a:ext uri="{FF2B5EF4-FFF2-40B4-BE49-F238E27FC236}">
                        <a16:creationId xmlns:a16="http://schemas.microsoft.com/office/drawing/2014/main" id="{A75CC8DA-11E6-D643-2613-43EFD4AE1A3B}"/>
                      </a:ext>
                    </a:extLst>
                  </p:cNvPr>
                  <p:cNvGrpSpPr/>
                  <p:nvPr/>
                </p:nvGrpSpPr>
                <p:grpSpPr>
                  <a:xfrm>
                    <a:off x="4050575" y="4586228"/>
                    <a:ext cx="1265104" cy="1265102"/>
                    <a:chOff x="4050575" y="4586228"/>
                    <a:chExt cx="1265104" cy="1265102"/>
                  </a:xfrm>
                </p:grpSpPr>
                <p:sp>
                  <p:nvSpPr>
                    <p:cNvPr id="278" name="Oval 277">
                      <a:extLst>
                        <a:ext uri="{FF2B5EF4-FFF2-40B4-BE49-F238E27FC236}">
                          <a16:creationId xmlns:a16="http://schemas.microsoft.com/office/drawing/2014/main" id="{E5DD0884-E634-7763-51B9-D12C6D441D57}"/>
                        </a:ext>
                      </a:extLst>
                    </p:cNvPr>
                    <p:cNvSpPr/>
                    <p:nvPr/>
                  </p:nvSpPr>
                  <p:spPr>
                    <a:xfrm rot="10800000" flipH="1" flipV="1">
                      <a:off x="4050575" y="4586228"/>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9" name="Freeform: Shape 278">
                      <a:extLst>
                        <a:ext uri="{FF2B5EF4-FFF2-40B4-BE49-F238E27FC236}">
                          <a16:creationId xmlns:a16="http://schemas.microsoft.com/office/drawing/2014/main" id="{89E61336-23BE-7B4A-6A11-87829B13E11B}"/>
                        </a:ext>
                      </a:extLst>
                    </p:cNvPr>
                    <p:cNvSpPr/>
                    <p:nvPr/>
                  </p:nvSpPr>
                  <p:spPr>
                    <a:xfrm>
                      <a:off x="4429045" y="4958858"/>
                      <a:ext cx="546266" cy="519842"/>
                    </a:xfrm>
                    <a:custGeom>
                      <a:avLst/>
                      <a:gdLst>
                        <a:gd name="connsiteX0" fmla="*/ 721955 w 857250"/>
                        <a:gd name="connsiteY0" fmla="*/ 304912 h 815784"/>
                        <a:gd name="connsiteX1" fmla="*/ 857250 w 857250"/>
                        <a:gd name="connsiteY1" fmla="*/ 395954 h 815784"/>
                        <a:gd name="connsiteX2" fmla="*/ 795167 w 857250"/>
                        <a:gd name="connsiteY2" fmla="*/ 412589 h 815784"/>
                        <a:gd name="connsiteX3" fmla="*/ 811802 w 857250"/>
                        <a:gd name="connsiteY3" fmla="*/ 474672 h 815784"/>
                        <a:gd name="connsiteX4" fmla="*/ 660309 w 857250"/>
                        <a:gd name="connsiteY4" fmla="*/ 737066 h 815784"/>
                        <a:gd name="connsiteX5" fmla="*/ 598226 w 857250"/>
                        <a:gd name="connsiteY5" fmla="*/ 753701 h 815784"/>
                        <a:gd name="connsiteX6" fmla="*/ 614861 w 857250"/>
                        <a:gd name="connsiteY6" fmla="*/ 815784 h 815784"/>
                        <a:gd name="connsiteX7" fmla="*/ 468369 w 857250"/>
                        <a:gd name="connsiteY7" fmla="*/ 744136 h 815784"/>
                        <a:gd name="connsiteX8" fmla="*/ 559411 w 857250"/>
                        <a:gd name="connsiteY8" fmla="*/ 608840 h 815784"/>
                        <a:gd name="connsiteX9" fmla="*/ 576046 w 857250"/>
                        <a:gd name="connsiteY9" fmla="*/ 670923 h 815784"/>
                        <a:gd name="connsiteX10" fmla="*/ 638129 w 857250"/>
                        <a:gd name="connsiteY10" fmla="*/ 654288 h 815784"/>
                        <a:gd name="connsiteX11" fmla="*/ 729025 w 857250"/>
                        <a:gd name="connsiteY11" fmla="*/ 496852 h 815784"/>
                        <a:gd name="connsiteX12" fmla="*/ 712390 w 857250"/>
                        <a:gd name="connsiteY12" fmla="*/ 434769 h 815784"/>
                        <a:gd name="connsiteX13" fmla="*/ 650307 w 857250"/>
                        <a:gd name="connsiteY13" fmla="*/ 451404 h 815784"/>
                        <a:gd name="connsiteX14" fmla="*/ 135295 w 857250"/>
                        <a:gd name="connsiteY14" fmla="*/ 304912 h 815784"/>
                        <a:gd name="connsiteX15" fmla="*/ 206943 w 857250"/>
                        <a:gd name="connsiteY15" fmla="*/ 451404 h 815784"/>
                        <a:gd name="connsiteX16" fmla="*/ 144860 w 857250"/>
                        <a:gd name="connsiteY16" fmla="*/ 434769 h 815784"/>
                        <a:gd name="connsiteX17" fmla="*/ 128225 w 857250"/>
                        <a:gd name="connsiteY17" fmla="*/ 496852 h 815784"/>
                        <a:gd name="connsiteX18" fmla="*/ 219121 w 857250"/>
                        <a:gd name="connsiteY18" fmla="*/ 654288 h 815784"/>
                        <a:gd name="connsiteX19" fmla="*/ 281204 w 857250"/>
                        <a:gd name="connsiteY19" fmla="*/ 670923 h 815784"/>
                        <a:gd name="connsiteX20" fmla="*/ 297839 w 857250"/>
                        <a:gd name="connsiteY20" fmla="*/ 608840 h 815784"/>
                        <a:gd name="connsiteX21" fmla="*/ 388881 w 857250"/>
                        <a:gd name="connsiteY21" fmla="*/ 744136 h 815784"/>
                        <a:gd name="connsiteX22" fmla="*/ 242388 w 857250"/>
                        <a:gd name="connsiteY22" fmla="*/ 815784 h 815784"/>
                        <a:gd name="connsiteX23" fmla="*/ 259024 w 857250"/>
                        <a:gd name="connsiteY23" fmla="*/ 753701 h 815784"/>
                        <a:gd name="connsiteX24" fmla="*/ 196941 w 857250"/>
                        <a:gd name="connsiteY24" fmla="*/ 737066 h 815784"/>
                        <a:gd name="connsiteX25" fmla="*/ 45448 w 857250"/>
                        <a:gd name="connsiteY25" fmla="*/ 474672 h 815784"/>
                        <a:gd name="connsiteX26" fmla="*/ 62083 w 857250"/>
                        <a:gd name="connsiteY26" fmla="*/ 412589 h 815784"/>
                        <a:gd name="connsiteX27" fmla="*/ 0 w 857250"/>
                        <a:gd name="connsiteY27" fmla="*/ 395954 h 815784"/>
                        <a:gd name="connsiteX28" fmla="*/ 428625 w 857250"/>
                        <a:gd name="connsiteY28" fmla="*/ 0 h 815784"/>
                        <a:gd name="connsiteX29" fmla="*/ 580118 w 857250"/>
                        <a:gd name="connsiteY29" fmla="*/ 62734 h 815784"/>
                        <a:gd name="connsiteX30" fmla="*/ 625566 w 857250"/>
                        <a:gd name="connsiteY30" fmla="*/ 108182 h 815784"/>
                        <a:gd name="connsiteX31" fmla="*/ 671014 w 857250"/>
                        <a:gd name="connsiteY31" fmla="*/ 62734 h 815784"/>
                        <a:gd name="connsiteX32" fmla="*/ 682211 w 857250"/>
                        <a:gd name="connsiteY32" fmla="*/ 225424 h 815784"/>
                        <a:gd name="connsiteX33" fmla="*/ 519521 w 857250"/>
                        <a:gd name="connsiteY33" fmla="*/ 214227 h 815784"/>
                        <a:gd name="connsiteX34" fmla="*/ 564968 w 857250"/>
                        <a:gd name="connsiteY34" fmla="*/ 168779 h 815784"/>
                        <a:gd name="connsiteX35" fmla="*/ 519521 w 857250"/>
                        <a:gd name="connsiteY35" fmla="*/ 123331 h 815784"/>
                        <a:gd name="connsiteX36" fmla="*/ 337729 w 857250"/>
                        <a:gd name="connsiteY36" fmla="*/ 123331 h 815784"/>
                        <a:gd name="connsiteX37" fmla="*/ 292281 w 857250"/>
                        <a:gd name="connsiteY37" fmla="*/ 168779 h 815784"/>
                        <a:gd name="connsiteX38" fmla="*/ 337729 w 857250"/>
                        <a:gd name="connsiteY38" fmla="*/ 214227 h 815784"/>
                        <a:gd name="connsiteX39" fmla="*/ 175039 w 857250"/>
                        <a:gd name="connsiteY39" fmla="*/ 225424 h 815784"/>
                        <a:gd name="connsiteX40" fmla="*/ 186236 w 857250"/>
                        <a:gd name="connsiteY40" fmla="*/ 62734 h 815784"/>
                        <a:gd name="connsiteX41" fmla="*/ 231684 w 857250"/>
                        <a:gd name="connsiteY41" fmla="*/ 108182 h 815784"/>
                        <a:gd name="connsiteX42" fmla="*/ 277132 w 857250"/>
                        <a:gd name="connsiteY42" fmla="*/ 62734 h 815784"/>
                        <a:gd name="connsiteX43" fmla="*/ 428625 w 857250"/>
                        <a:gd name="connsiteY43" fmla="*/ 0 h 81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57250" h="815784">
                          <a:moveTo>
                            <a:pt x="721955" y="304912"/>
                          </a:moveTo>
                          <a:lnTo>
                            <a:pt x="857250" y="395954"/>
                          </a:lnTo>
                          <a:lnTo>
                            <a:pt x="795167" y="412589"/>
                          </a:lnTo>
                          <a:lnTo>
                            <a:pt x="811802" y="474672"/>
                          </a:lnTo>
                          <a:cubicBezTo>
                            <a:pt x="842418" y="588934"/>
                            <a:pt x="774571" y="706449"/>
                            <a:pt x="660309" y="737066"/>
                          </a:cubicBezTo>
                          <a:lnTo>
                            <a:pt x="598226" y="753701"/>
                          </a:lnTo>
                          <a:lnTo>
                            <a:pt x="614861" y="815784"/>
                          </a:lnTo>
                          <a:lnTo>
                            <a:pt x="468369" y="744136"/>
                          </a:lnTo>
                          <a:lnTo>
                            <a:pt x="559411" y="608840"/>
                          </a:lnTo>
                          <a:lnTo>
                            <a:pt x="576046" y="670923"/>
                          </a:lnTo>
                          <a:lnTo>
                            <a:pt x="638129" y="654288"/>
                          </a:lnTo>
                          <a:cubicBezTo>
                            <a:pt x="706686" y="635918"/>
                            <a:pt x="747395" y="565409"/>
                            <a:pt x="729025" y="496852"/>
                          </a:cubicBezTo>
                          <a:lnTo>
                            <a:pt x="712390" y="434769"/>
                          </a:lnTo>
                          <a:lnTo>
                            <a:pt x="650307" y="451404"/>
                          </a:lnTo>
                          <a:close/>
                          <a:moveTo>
                            <a:pt x="135295" y="304912"/>
                          </a:moveTo>
                          <a:lnTo>
                            <a:pt x="206943" y="451404"/>
                          </a:lnTo>
                          <a:lnTo>
                            <a:pt x="144860" y="434769"/>
                          </a:lnTo>
                          <a:lnTo>
                            <a:pt x="128225" y="496852"/>
                          </a:lnTo>
                          <a:cubicBezTo>
                            <a:pt x="109855" y="565409"/>
                            <a:pt x="150564" y="635918"/>
                            <a:pt x="219121" y="654288"/>
                          </a:cubicBezTo>
                          <a:lnTo>
                            <a:pt x="281204" y="670923"/>
                          </a:lnTo>
                          <a:lnTo>
                            <a:pt x="297839" y="608840"/>
                          </a:lnTo>
                          <a:lnTo>
                            <a:pt x="388881" y="744136"/>
                          </a:lnTo>
                          <a:lnTo>
                            <a:pt x="242388" y="815784"/>
                          </a:lnTo>
                          <a:lnTo>
                            <a:pt x="259024" y="753701"/>
                          </a:lnTo>
                          <a:lnTo>
                            <a:pt x="196941" y="737066"/>
                          </a:lnTo>
                          <a:cubicBezTo>
                            <a:pt x="82679" y="706449"/>
                            <a:pt x="14831" y="588934"/>
                            <a:pt x="45448" y="474672"/>
                          </a:cubicBezTo>
                          <a:lnTo>
                            <a:pt x="62083" y="412589"/>
                          </a:lnTo>
                          <a:lnTo>
                            <a:pt x="0" y="395954"/>
                          </a:lnTo>
                          <a:close/>
                          <a:moveTo>
                            <a:pt x="428625" y="0"/>
                          </a:moveTo>
                          <a:cubicBezTo>
                            <a:pt x="483460" y="0"/>
                            <a:pt x="538295" y="20911"/>
                            <a:pt x="580118" y="62734"/>
                          </a:cubicBezTo>
                          <a:lnTo>
                            <a:pt x="625566" y="108182"/>
                          </a:lnTo>
                          <a:lnTo>
                            <a:pt x="671014" y="62734"/>
                          </a:lnTo>
                          <a:lnTo>
                            <a:pt x="682211" y="225424"/>
                          </a:lnTo>
                          <a:lnTo>
                            <a:pt x="519521" y="214227"/>
                          </a:lnTo>
                          <a:lnTo>
                            <a:pt x="564968" y="168779"/>
                          </a:lnTo>
                          <a:lnTo>
                            <a:pt x="519521" y="123331"/>
                          </a:lnTo>
                          <a:cubicBezTo>
                            <a:pt x="469333" y="73144"/>
                            <a:pt x="387916" y="73144"/>
                            <a:pt x="337729" y="123331"/>
                          </a:cubicBezTo>
                          <a:lnTo>
                            <a:pt x="292281" y="168779"/>
                          </a:lnTo>
                          <a:lnTo>
                            <a:pt x="337729" y="214227"/>
                          </a:lnTo>
                          <a:lnTo>
                            <a:pt x="175039" y="225424"/>
                          </a:lnTo>
                          <a:lnTo>
                            <a:pt x="186236" y="62734"/>
                          </a:lnTo>
                          <a:lnTo>
                            <a:pt x="231684" y="108182"/>
                          </a:lnTo>
                          <a:lnTo>
                            <a:pt x="277132" y="62734"/>
                          </a:lnTo>
                          <a:cubicBezTo>
                            <a:pt x="318955" y="20911"/>
                            <a:pt x="373790" y="0"/>
                            <a:pt x="428625"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75" name="Group 274">
                    <a:extLst>
                      <a:ext uri="{FF2B5EF4-FFF2-40B4-BE49-F238E27FC236}">
                        <a16:creationId xmlns:a16="http://schemas.microsoft.com/office/drawing/2014/main" id="{C0DD5A54-933D-E137-E400-D848D8D6A6ED}"/>
                      </a:ext>
                    </a:extLst>
                  </p:cNvPr>
                  <p:cNvGrpSpPr/>
                  <p:nvPr/>
                </p:nvGrpSpPr>
                <p:grpSpPr>
                  <a:xfrm rot="2700000" flipH="1" flipV="1">
                    <a:off x="3964101" y="5092105"/>
                    <a:ext cx="473455" cy="331611"/>
                    <a:chOff x="6114123" y="1250430"/>
                    <a:chExt cx="446779" cy="312926"/>
                  </a:xfrm>
                </p:grpSpPr>
                <p:sp>
                  <p:nvSpPr>
                    <p:cNvPr id="276" name="Freeform: Shape 275">
                      <a:extLst>
                        <a:ext uri="{FF2B5EF4-FFF2-40B4-BE49-F238E27FC236}">
                          <a16:creationId xmlns:a16="http://schemas.microsoft.com/office/drawing/2014/main" id="{F22A2C57-79F0-B8D2-6A77-DBE058871850}"/>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7" name="TextBox 276">
                      <a:extLst>
                        <a:ext uri="{FF2B5EF4-FFF2-40B4-BE49-F238E27FC236}">
                          <a16:creationId xmlns:a16="http://schemas.microsoft.com/office/drawing/2014/main" id="{418073E4-BB85-199F-95BF-6F2C998C1793}"/>
                        </a:ext>
                      </a:extLst>
                    </p:cNvPr>
                    <p:cNvSpPr txBox="1"/>
                    <p:nvPr/>
                  </p:nvSpPr>
                  <p:spPr>
                    <a:xfrm rot="8100000">
                      <a:off x="6161314" y="1256380"/>
                      <a:ext cx="372556" cy="291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06</a:t>
                      </a:r>
                    </a:p>
                  </p:txBody>
                </p:sp>
              </p:grpSp>
            </p:grpSp>
          </p:grpSp>
          <p:grpSp>
            <p:nvGrpSpPr>
              <p:cNvPr id="182" name="Group 181">
                <a:extLst>
                  <a:ext uri="{FF2B5EF4-FFF2-40B4-BE49-F238E27FC236}">
                    <a16:creationId xmlns:a16="http://schemas.microsoft.com/office/drawing/2014/main" id="{B65E939B-D9ED-1431-1BB9-846BC7B2A147}"/>
                  </a:ext>
                </a:extLst>
              </p:cNvPr>
              <p:cNvGrpSpPr/>
              <p:nvPr/>
            </p:nvGrpSpPr>
            <p:grpSpPr>
              <a:xfrm>
                <a:off x="6617661" y="3125273"/>
                <a:ext cx="2137809" cy="1301250"/>
                <a:chOff x="6617661" y="3125273"/>
                <a:chExt cx="2137809" cy="1301250"/>
              </a:xfrm>
            </p:grpSpPr>
            <p:grpSp>
              <p:nvGrpSpPr>
                <p:cNvPr id="256" name="Group 255">
                  <a:extLst>
                    <a:ext uri="{FF2B5EF4-FFF2-40B4-BE49-F238E27FC236}">
                      <a16:creationId xmlns:a16="http://schemas.microsoft.com/office/drawing/2014/main" id="{129DB7FF-3D66-A6E2-D155-01591F5584D2}"/>
                    </a:ext>
                  </a:extLst>
                </p:cNvPr>
                <p:cNvGrpSpPr/>
                <p:nvPr/>
              </p:nvGrpSpPr>
              <p:grpSpPr>
                <a:xfrm>
                  <a:off x="6617661" y="3388478"/>
                  <a:ext cx="2006256" cy="1038045"/>
                  <a:chOff x="6617661" y="3388478"/>
                  <a:chExt cx="2006256" cy="1038045"/>
                </a:xfrm>
              </p:grpSpPr>
              <p:grpSp>
                <p:nvGrpSpPr>
                  <p:cNvPr id="264" name="Group 263">
                    <a:extLst>
                      <a:ext uri="{FF2B5EF4-FFF2-40B4-BE49-F238E27FC236}">
                        <a16:creationId xmlns:a16="http://schemas.microsoft.com/office/drawing/2014/main" id="{C0B50133-5EAA-47A7-5FD7-3F17BC8DD6A9}"/>
                      </a:ext>
                    </a:extLst>
                  </p:cNvPr>
                  <p:cNvGrpSpPr/>
                  <p:nvPr/>
                </p:nvGrpSpPr>
                <p:grpSpPr>
                  <a:xfrm rot="5400000">
                    <a:off x="6767189" y="3238950"/>
                    <a:ext cx="738694" cy="1037750"/>
                    <a:chOff x="5873556" y="2210168"/>
                    <a:chExt cx="865941" cy="1216513"/>
                  </a:xfrm>
                  <a:solidFill>
                    <a:srgbClr val="479BE7"/>
                  </a:solidFill>
                </p:grpSpPr>
                <p:sp>
                  <p:nvSpPr>
                    <p:cNvPr id="268" name="Rectangle 6">
                      <a:extLst>
                        <a:ext uri="{FF2B5EF4-FFF2-40B4-BE49-F238E27FC236}">
                          <a16:creationId xmlns:a16="http://schemas.microsoft.com/office/drawing/2014/main" id="{1DCC1EDA-5939-71E5-2840-296CAF6C7940}"/>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69" name="Group 268">
                      <a:extLst>
                        <a:ext uri="{FF2B5EF4-FFF2-40B4-BE49-F238E27FC236}">
                          <a16:creationId xmlns:a16="http://schemas.microsoft.com/office/drawing/2014/main" id="{5BA7CB06-F2E6-2E10-3C87-2EF27B2BD4EE}"/>
                        </a:ext>
                      </a:extLst>
                    </p:cNvPr>
                    <p:cNvGrpSpPr/>
                    <p:nvPr/>
                  </p:nvGrpSpPr>
                  <p:grpSpPr>
                    <a:xfrm>
                      <a:off x="5981555" y="2779540"/>
                      <a:ext cx="647142" cy="647141"/>
                      <a:chOff x="6059673" y="2766506"/>
                      <a:chExt cx="647142" cy="647141"/>
                    </a:xfrm>
                    <a:grpFill/>
                  </p:grpSpPr>
                  <p:sp>
                    <p:nvSpPr>
                      <p:cNvPr id="270" name="Oval 269">
                        <a:extLst>
                          <a:ext uri="{FF2B5EF4-FFF2-40B4-BE49-F238E27FC236}">
                            <a16:creationId xmlns:a16="http://schemas.microsoft.com/office/drawing/2014/main" id="{5A80DC40-80A2-7285-DE61-DCBEFC7921A8}"/>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1" name="Circle: Hollow 270">
                        <a:extLst>
                          <a:ext uri="{FF2B5EF4-FFF2-40B4-BE49-F238E27FC236}">
                            <a16:creationId xmlns:a16="http://schemas.microsoft.com/office/drawing/2014/main" id="{DBAE62F9-4236-BD69-02FD-F8F880EAEC46}"/>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65" name="Group 264">
                    <a:extLst>
                      <a:ext uri="{FF2B5EF4-FFF2-40B4-BE49-F238E27FC236}">
                        <a16:creationId xmlns:a16="http://schemas.microsoft.com/office/drawing/2014/main" id="{567BC72E-9E8A-6533-D47E-E79C69D34DC8}"/>
                      </a:ext>
                    </a:extLst>
                  </p:cNvPr>
                  <p:cNvGrpSpPr/>
                  <p:nvPr/>
                </p:nvGrpSpPr>
                <p:grpSpPr>
                  <a:xfrm rot="7900209">
                    <a:off x="8289044" y="4091651"/>
                    <a:ext cx="565185" cy="104560"/>
                    <a:chOff x="3306532" y="526654"/>
                    <a:chExt cx="1843610" cy="341072"/>
                  </a:xfrm>
                  <a:solidFill>
                    <a:srgbClr val="186AB4"/>
                  </a:solidFill>
                </p:grpSpPr>
                <p:sp>
                  <p:nvSpPr>
                    <p:cNvPr id="266" name="Freeform: Shape 265">
                      <a:extLst>
                        <a:ext uri="{FF2B5EF4-FFF2-40B4-BE49-F238E27FC236}">
                          <a16:creationId xmlns:a16="http://schemas.microsoft.com/office/drawing/2014/main" id="{E7AA5689-4B21-F4D0-F075-C0605D942A08}"/>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7" name="Freeform: Shape 266">
                      <a:extLst>
                        <a:ext uri="{FF2B5EF4-FFF2-40B4-BE49-F238E27FC236}">
                          <a16:creationId xmlns:a16="http://schemas.microsoft.com/office/drawing/2014/main" id="{95A85712-91AC-5340-3A54-787AD574C38E}"/>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57" name="Group 256">
                  <a:extLst>
                    <a:ext uri="{FF2B5EF4-FFF2-40B4-BE49-F238E27FC236}">
                      <a16:creationId xmlns:a16="http://schemas.microsoft.com/office/drawing/2014/main" id="{C7B3D236-DFD4-1577-A9B6-80F2208AD8DF}"/>
                    </a:ext>
                  </a:extLst>
                </p:cNvPr>
                <p:cNvGrpSpPr/>
                <p:nvPr/>
              </p:nvGrpSpPr>
              <p:grpSpPr>
                <a:xfrm>
                  <a:off x="7490366" y="3125273"/>
                  <a:ext cx="1265104" cy="1265102"/>
                  <a:chOff x="7490366" y="3125273"/>
                  <a:chExt cx="1265104" cy="1265102"/>
                </a:xfrm>
              </p:grpSpPr>
              <p:sp>
                <p:nvSpPr>
                  <p:cNvPr id="262" name="Oval 261">
                    <a:extLst>
                      <a:ext uri="{FF2B5EF4-FFF2-40B4-BE49-F238E27FC236}">
                        <a16:creationId xmlns:a16="http://schemas.microsoft.com/office/drawing/2014/main" id="{87BA2709-9CF1-DE97-21AD-052EED81EC62}"/>
                      </a:ext>
                    </a:extLst>
                  </p:cNvPr>
                  <p:cNvSpPr/>
                  <p:nvPr/>
                </p:nvSpPr>
                <p:spPr>
                  <a:xfrm>
                    <a:off x="7490366" y="3125273"/>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59" name="Group 258">
                    <a:extLst>
                      <a:ext uri="{FF2B5EF4-FFF2-40B4-BE49-F238E27FC236}">
                        <a16:creationId xmlns:a16="http://schemas.microsoft.com/office/drawing/2014/main" id="{5191626B-F654-C2EA-639C-C9BE888107F3}"/>
                      </a:ext>
                    </a:extLst>
                  </p:cNvPr>
                  <p:cNvGrpSpPr/>
                  <p:nvPr/>
                </p:nvGrpSpPr>
                <p:grpSpPr>
                  <a:xfrm rot="5400000">
                    <a:off x="8275618" y="3873791"/>
                    <a:ext cx="473455" cy="394801"/>
                    <a:chOff x="6114123" y="1201061"/>
                    <a:chExt cx="446779" cy="372556"/>
                  </a:xfrm>
                </p:grpSpPr>
                <p:sp>
                  <p:nvSpPr>
                    <p:cNvPr id="260" name="Freeform: Shape 259">
                      <a:extLst>
                        <a:ext uri="{FF2B5EF4-FFF2-40B4-BE49-F238E27FC236}">
                          <a16:creationId xmlns:a16="http://schemas.microsoft.com/office/drawing/2014/main" id="{9258D2EF-C7B6-BCD6-46B3-ACA7C831EADD}"/>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1" name="TextBox 260">
                      <a:extLst>
                        <a:ext uri="{FF2B5EF4-FFF2-40B4-BE49-F238E27FC236}">
                          <a16:creationId xmlns:a16="http://schemas.microsoft.com/office/drawing/2014/main" id="{68C94315-5A4F-2051-CB18-C9CB54509D13}"/>
                        </a:ext>
                      </a:extLst>
                    </p:cNvPr>
                    <p:cNvSpPr txBox="1"/>
                    <p:nvPr/>
                  </p:nvSpPr>
                  <p:spPr>
                    <a:xfrm rot="16200000">
                      <a:off x="6133075" y="1241820"/>
                      <a:ext cx="372556" cy="29103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03</a:t>
                      </a:r>
                    </a:p>
                  </p:txBody>
                </p:sp>
              </p:grpSp>
            </p:grpSp>
          </p:grpSp>
          <p:grpSp>
            <p:nvGrpSpPr>
              <p:cNvPr id="183" name="Group 182">
                <a:extLst>
                  <a:ext uri="{FF2B5EF4-FFF2-40B4-BE49-F238E27FC236}">
                    <a16:creationId xmlns:a16="http://schemas.microsoft.com/office/drawing/2014/main" id="{AD3D3BB1-438A-3228-CEDB-B571AF04D42C}"/>
                  </a:ext>
                </a:extLst>
              </p:cNvPr>
              <p:cNvGrpSpPr/>
              <p:nvPr/>
            </p:nvGrpSpPr>
            <p:grpSpPr>
              <a:xfrm>
                <a:off x="3445427" y="3125270"/>
                <a:ext cx="2137812" cy="1301254"/>
                <a:chOff x="3445427" y="3125270"/>
                <a:chExt cx="2137812" cy="1301254"/>
              </a:xfrm>
            </p:grpSpPr>
            <p:grpSp>
              <p:nvGrpSpPr>
                <p:cNvPr id="240" name="Group 239">
                  <a:extLst>
                    <a:ext uri="{FF2B5EF4-FFF2-40B4-BE49-F238E27FC236}">
                      <a16:creationId xmlns:a16="http://schemas.microsoft.com/office/drawing/2014/main" id="{154B87F6-2EF3-25C4-4E3D-3C713109E82A}"/>
                    </a:ext>
                  </a:extLst>
                </p:cNvPr>
                <p:cNvGrpSpPr/>
                <p:nvPr/>
              </p:nvGrpSpPr>
              <p:grpSpPr>
                <a:xfrm>
                  <a:off x="3576982" y="3125270"/>
                  <a:ext cx="2006257" cy="1038048"/>
                  <a:chOff x="3576982" y="3125270"/>
                  <a:chExt cx="2006257" cy="1038048"/>
                </a:xfrm>
              </p:grpSpPr>
              <p:grpSp>
                <p:nvGrpSpPr>
                  <p:cNvPr id="248" name="Group 247">
                    <a:extLst>
                      <a:ext uri="{FF2B5EF4-FFF2-40B4-BE49-F238E27FC236}">
                        <a16:creationId xmlns:a16="http://schemas.microsoft.com/office/drawing/2014/main" id="{497D3A4E-E6EA-F85C-C739-14A4081E4249}"/>
                      </a:ext>
                    </a:extLst>
                  </p:cNvPr>
                  <p:cNvGrpSpPr/>
                  <p:nvPr/>
                </p:nvGrpSpPr>
                <p:grpSpPr>
                  <a:xfrm rot="5400000" flipH="1" flipV="1">
                    <a:off x="4695015" y="3275095"/>
                    <a:ext cx="738695" cy="1037752"/>
                    <a:chOff x="5873556" y="2210168"/>
                    <a:chExt cx="865941" cy="1216513"/>
                  </a:xfrm>
                  <a:solidFill>
                    <a:srgbClr val="479BE7"/>
                  </a:solidFill>
                </p:grpSpPr>
                <p:sp>
                  <p:nvSpPr>
                    <p:cNvPr id="252" name="Rectangle 6">
                      <a:extLst>
                        <a:ext uri="{FF2B5EF4-FFF2-40B4-BE49-F238E27FC236}">
                          <a16:creationId xmlns:a16="http://schemas.microsoft.com/office/drawing/2014/main" id="{B6F32702-8784-A540-88D3-3DDD212ED086}"/>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53" name="Group 252">
                      <a:extLst>
                        <a:ext uri="{FF2B5EF4-FFF2-40B4-BE49-F238E27FC236}">
                          <a16:creationId xmlns:a16="http://schemas.microsoft.com/office/drawing/2014/main" id="{61BB0141-C609-66D7-587E-35C042CE43C6}"/>
                        </a:ext>
                      </a:extLst>
                    </p:cNvPr>
                    <p:cNvGrpSpPr/>
                    <p:nvPr/>
                  </p:nvGrpSpPr>
                  <p:grpSpPr>
                    <a:xfrm>
                      <a:off x="5981555" y="2779540"/>
                      <a:ext cx="647142" cy="647141"/>
                      <a:chOff x="6059673" y="2766506"/>
                      <a:chExt cx="647142" cy="647141"/>
                    </a:xfrm>
                    <a:grpFill/>
                  </p:grpSpPr>
                  <p:sp>
                    <p:nvSpPr>
                      <p:cNvPr id="254" name="Oval 253">
                        <a:extLst>
                          <a:ext uri="{FF2B5EF4-FFF2-40B4-BE49-F238E27FC236}">
                            <a16:creationId xmlns:a16="http://schemas.microsoft.com/office/drawing/2014/main" id="{E444131F-7959-682E-3D3E-8E62D661AD60}"/>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5" name="Circle: Hollow 254">
                        <a:extLst>
                          <a:ext uri="{FF2B5EF4-FFF2-40B4-BE49-F238E27FC236}">
                            <a16:creationId xmlns:a16="http://schemas.microsoft.com/office/drawing/2014/main" id="{32897250-009A-F6BF-6B0C-B3433A225490}"/>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49" name="Group 248">
                    <a:extLst>
                      <a:ext uri="{FF2B5EF4-FFF2-40B4-BE49-F238E27FC236}">
                        <a16:creationId xmlns:a16="http://schemas.microsoft.com/office/drawing/2014/main" id="{61A1BEAD-F273-8456-CF22-FB8E0AE451EB}"/>
                      </a:ext>
                    </a:extLst>
                  </p:cNvPr>
                  <p:cNvGrpSpPr/>
                  <p:nvPr/>
                </p:nvGrpSpPr>
                <p:grpSpPr>
                  <a:xfrm rot="7900209" flipH="1" flipV="1">
                    <a:off x="3346669" y="3355583"/>
                    <a:ext cx="565186" cy="104560"/>
                    <a:chOff x="3306532" y="526654"/>
                    <a:chExt cx="1843610" cy="341072"/>
                  </a:xfrm>
                  <a:solidFill>
                    <a:srgbClr val="186AB4"/>
                  </a:solidFill>
                </p:grpSpPr>
                <p:sp>
                  <p:nvSpPr>
                    <p:cNvPr id="250" name="Freeform: Shape 249">
                      <a:extLst>
                        <a:ext uri="{FF2B5EF4-FFF2-40B4-BE49-F238E27FC236}">
                          <a16:creationId xmlns:a16="http://schemas.microsoft.com/office/drawing/2014/main" id="{D5A2FAC3-EC50-98B5-79C7-FD2E35BA969C}"/>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1" name="Freeform: Shape 250">
                      <a:extLst>
                        <a:ext uri="{FF2B5EF4-FFF2-40B4-BE49-F238E27FC236}">
                          <a16:creationId xmlns:a16="http://schemas.microsoft.com/office/drawing/2014/main" id="{0DFE449F-E10F-DABD-D973-AE187687D2FD}"/>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41" name="Group 240">
                  <a:extLst>
                    <a:ext uri="{FF2B5EF4-FFF2-40B4-BE49-F238E27FC236}">
                      <a16:creationId xmlns:a16="http://schemas.microsoft.com/office/drawing/2014/main" id="{B2EE2E72-FD27-107D-7AF5-C85777E5CDE0}"/>
                    </a:ext>
                  </a:extLst>
                </p:cNvPr>
                <p:cNvGrpSpPr/>
                <p:nvPr/>
              </p:nvGrpSpPr>
              <p:grpSpPr>
                <a:xfrm>
                  <a:off x="3445427" y="3161417"/>
                  <a:ext cx="1265104" cy="1265107"/>
                  <a:chOff x="3445427" y="3161417"/>
                  <a:chExt cx="1265104" cy="1265107"/>
                </a:xfrm>
              </p:grpSpPr>
              <p:grpSp>
                <p:nvGrpSpPr>
                  <p:cNvPr id="242" name="Group 241">
                    <a:extLst>
                      <a:ext uri="{FF2B5EF4-FFF2-40B4-BE49-F238E27FC236}">
                        <a16:creationId xmlns:a16="http://schemas.microsoft.com/office/drawing/2014/main" id="{06E858D6-8167-7D63-9182-59A8B9430654}"/>
                      </a:ext>
                    </a:extLst>
                  </p:cNvPr>
                  <p:cNvGrpSpPr/>
                  <p:nvPr/>
                </p:nvGrpSpPr>
                <p:grpSpPr>
                  <a:xfrm>
                    <a:off x="3445427" y="3161417"/>
                    <a:ext cx="1265104" cy="1265107"/>
                    <a:chOff x="3445427" y="3161417"/>
                    <a:chExt cx="1265104" cy="1265107"/>
                  </a:xfrm>
                </p:grpSpPr>
                <p:sp>
                  <p:nvSpPr>
                    <p:cNvPr id="246" name="Oval 245">
                      <a:extLst>
                        <a:ext uri="{FF2B5EF4-FFF2-40B4-BE49-F238E27FC236}">
                          <a16:creationId xmlns:a16="http://schemas.microsoft.com/office/drawing/2014/main" id="{214533A5-A27E-0D84-2350-3A82279C5034}"/>
                        </a:ext>
                      </a:extLst>
                    </p:cNvPr>
                    <p:cNvSpPr/>
                    <p:nvPr/>
                  </p:nvSpPr>
                  <p:spPr>
                    <a:xfrm rot="5400000" flipH="1" flipV="1">
                      <a:off x="3445425" y="3161419"/>
                      <a:ext cx="1265107" cy="1265104"/>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7" name="Graphic 175">
                      <a:extLst>
                        <a:ext uri="{FF2B5EF4-FFF2-40B4-BE49-F238E27FC236}">
                          <a16:creationId xmlns:a16="http://schemas.microsoft.com/office/drawing/2014/main" id="{651E9862-E9D7-E4C9-6B78-0B5772A7C7A9}"/>
                        </a:ext>
                      </a:extLst>
                    </p:cNvPr>
                    <p:cNvSpPr/>
                    <p:nvPr/>
                  </p:nvSpPr>
                  <p:spPr>
                    <a:xfrm>
                      <a:off x="3886742" y="3542482"/>
                      <a:ext cx="382472" cy="502978"/>
                    </a:xfrm>
                    <a:custGeom>
                      <a:avLst/>
                      <a:gdLst>
                        <a:gd name="connsiteX0" fmla="*/ 584530 w 695325"/>
                        <a:gd name="connsiteY0" fmla="*/ 726227 h 914400"/>
                        <a:gd name="connsiteX1" fmla="*/ 550240 w 695325"/>
                        <a:gd name="connsiteY1" fmla="*/ 625262 h 914400"/>
                        <a:gd name="connsiteX2" fmla="*/ 550240 w 695325"/>
                        <a:gd name="connsiteY2" fmla="*/ 462385 h 914400"/>
                        <a:gd name="connsiteX3" fmla="*/ 616915 w 695325"/>
                        <a:gd name="connsiteY3" fmla="*/ 259502 h 914400"/>
                        <a:gd name="connsiteX4" fmla="*/ 364502 w 695325"/>
                        <a:gd name="connsiteY4" fmla="*/ 8042 h 914400"/>
                        <a:gd name="connsiteX5" fmla="*/ 67322 w 695325"/>
                        <a:gd name="connsiteY5" fmla="*/ 264265 h 914400"/>
                        <a:gd name="connsiteX6" fmla="*/ 67322 w 695325"/>
                        <a:gd name="connsiteY6" fmla="*/ 270932 h 914400"/>
                        <a:gd name="connsiteX7" fmla="*/ 46367 w 695325"/>
                        <a:gd name="connsiteY7" fmla="*/ 356657 h 914400"/>
                        <a:gd name="connsiteX8" fmla="*/ 11125 w 695325"/>
                        <a:gd name="connsiteY8" fmla="*/ 418570 h 914400"/>
                        <a:gd name="connsiteX9" fmla="*/ 31127 w 695325"/>
                        <a:gd name="connsiteY9" fmla="*/ 455717 h 914400"/>
                        <a:gd name="connsiteX10" fmla="*/ 67322 w 695325"/>
                        <a:gd name="connsiteY10" fmla="*/ 455717 h 914400"/>
                        <a:gd name="connsiteX11" fmla="*/ 67322 w 695325"/>
                        <a:gd name="connsiteY11" fmla="*/ 588115 h 914400"/>
                        <a:gd name="connsiteX12" fmla="*/ 115900 w 695325"/>
                        <a:gd name="connsiteY12" fmla="*/ 636692 h 914400"/>
                        <a:gd name="connsiteX13" fmla="*/ 215912 w 695325"/>
                        <a:gd name="connsiteY13" fmla="*/ 636692 h 914400"/>
                        <a:gd name="connsiteX14" fmla="*/ 215912 w 695325"/>
                        <a:gd name="connsiteY14" fmla="*/ 687175 h 914400"/>
                        <a:gd name="connsiteX15" fmla="*/ 177812 w 695325"/>
                        <a:gd name="connsiteY15" fmla="*/ 778615 h 914400"/>
                        <a:gd name="connsiteX16" fmla="*/ 101612 w 695325"/>
                        <a:gd name="connsiteY16" fmla="*/ 855767 h 914400"/>
                        <a:gd name="connsiteX17" fmla="*/ 127330 w 695325"/>
                        <a:gd name="connsiteY17" fmla="*/ 916727 h 914400"/>
                        <a:gd name="connsiteX18" fmla="*/ 385457 w 695325"/>
                        <a:gd name="connsiteY18" fmla="*/ 916727 h 914400"/>
                        <a:gd name="connsiteX19" fmla="*/ 652157 w 695325"/>
                        <a:gd name="connsiteY19" fmla="*/ 916727 h 914400"/>
                        <a:gd name="connsiteX20" fmla="*/ 682637 w 695325"/>
                        <a:gd name="connsiteY20" fmla="*/ 854815 h 914400"/>
                        <a:gd name="connsiteX21" fmla="*/ 584530 w 695325"/>
                        <a:gd name="connsiteY21" fmla="*/ 726227 h 914400"/>
                        <a:gd name="connsiteX22" fmla="*/ 460705 w 695325"/>
                        <a:gd name="connsiteY22" fmla="*/ 315700 h 914400"/>
                        <a:gd name="connsiteX23" fmla="*/ 375932 w 695325"/>
                        <a:gd name="connsiteY23" fmla="*/ 315700 h 914400"/>
                        <a:gd name="connsiteX24" fmla="*/ 375932 w 695325"/>
                        <a:gd name="connsiteY24" fmla="*/ 400472 h 914400"/>
                        <a:gd name="connsiteX25" fmla="*/ 310210 w 695325"/>
                        <a:gd name="connsiteY25" fmla="*/ 400472 h 914400"/>
                        <a:gd name="connsiteX26" fmla="*/ 310210 w 695325"/>
                        <a:gd name="connsiteY26" fmla="*/ 315700 h 914400"/>
                        <a:gd name="connsiteX27" fmla="*/ 224485 w 695325"/>
                        <a:gd name="connsiteY27" fmla="*/ 315700 h 914400"/>
                        <a:gd name="connsiteX28" fmla="*/ 224485 w 695325"/>
                        <a:gd name="connsiteY28" fmla="*/ 249977 h 914400"/>
                        <a:gd name="connsiteX29" fmla="*/ 310210 w 695325"/>
                        <a:gd name="connsiteY29" fmla="*/ 249977 h 914400"/>
                        <a:gd name="connsiteX30" fmla="*/ 310210 w 695325"/>
                        <a:gd name="connsiteY30" fmla="*/ 165205 h 914400"/>
                        <a:gd name="connsiteX31" fmla="*/ 375932 w 695325"/>
                        <a:gd name="connsiteY31" fmla="*/ 165205 h 914400"/>
                        <a:gd name="connsiteX32" fmla="*/ 375932 w 695325"/>
                        <a:gd name="connsiteY32" fmla="*/ 249977 h 914400"/>
                        <a:gd name="connsiteX33" fmla="*/ 460705 w 695325"/>
                        <a:gd name="connsiteY33" fmla="*/ 249977 h 914400"/>
                        <a:gd name="connsiteX34" fmla="*/ 460705 w 695325"/>
                        <a:gd name="connsiteY34" fmla="*/ 3157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5325" h="914400">
                          <a:moveTo>
                            <a:pt x="584530" y="726227"/>
                          </a:moveTo>
                          <a:cubicBezTo>
                            <a:pt x="562622" y="697652"/>
                            <a:pt x="550240" y="661457"/>
                            <a:pt x="550240" y="625262"/>
                          </a:cubicBezTo>
                          <a:lnTo>
                            <a:pt x="550240" y="462385"/>
                          </a:lnTo>
                          <a:cubicBezTo>
                            <a:pt x="596912" y="409045"/>
                            <a:pt x="622630" y="337607"/>
                            <a:pt x="616915" y="259502"/>
                          </a:cubicBezTo>
                          <a:cubicBezTo>
                            <a:pt x="606437" y="126152"/>
                            <a:pt x="497852" y="18520"/>
                            <a:pt x="364502" y="8042"/>
                          </a:cubicBezTo>
                          <a:cubicBezTo>
                            <a:pt x="208292" y="-4340"/>
                            <a:pt x="77800" y="112817"/>
                            <a:pt x="67322" y="264265"/>
                          </a:cubicBezTo>
                          <a:lnTo>
                            <a:pt x="67322" y="270932"/>
                          </a:lnTo>
                          <a:cubicBezTo>
                            <a:pt x="67322" y="295697"/>
                            <a:pt x="57797" y="334750"/>
                            <a:pt x="46367" y="356657"/>
                          </a:cubicBezTo>
                          <a:cubicBezTo>
                            <a:pt x="33985" y="379517"/>
                            <a:pt x="21602" y="402377"/>
                            <a:pt x="11125" y="418570"/>
                          </a:cubicBezTo>
                          <a:cubicBezTo>
                            <a:pt x="647" y="434762"/>
                            <a:pt x="12077" y="455717"/>
                            <a:pt x="31127" y="455717"/>
                          </a:cubicBezTo>
                          <a:lnTo>
                            <a:pt x="67322" y="455717"/>
                          </a:lnTo>
                          <a:lnTo>
                            <a:pt x="67322" y="588115"/>
                          </a:lnTo>
                          <a:cubicBezTo>
                            <a:pt x="67322" y="614785"/>
                            <a:pt x="89230" y="636692"/>
                            <a:pt x="115900" y="636692"/>
                          </a:cubicBezTo>
                          <a:lnTo>
                            <a:pt x="215912" y="636692"/>
                          </a:lnTo>
                          <a:lnTo>
                            <a:pt x="215912" y="687175"/>
                          </a:lnTo>
                          <a:cubicBezTo>
                            <a:pt x="215912" y="721465"/>
                            <a:pt x="202577" y="754802"/>
                            <a:pt x="177812" y="778615"/>
                          </a:cubicBezTo>
                          <a:lnTo>
                            <a:pt x="101612" y="855767"/>
                          </a:lnTo>
                          <a:cubicBezTo>
                            <a:pt x="79705" y="878627"/>
                            <a:pt x="94945" y="916727"/>
                            <a:pt x="127330" y="916727"/>
                          </a:cubicBezTo>
                          <a:lnTo>
                            <a:pt x="385457" y="916727"/>
                          </a:lnTo>
                          <a:lnTo>
                            <a:pt x="652157" y="916727"/>
                          </a:lnTo>
                          <a:cubicBezTo>
                            <a:pt x="683590" y="916727"/>
                            <a:pt x="701687" y="880532"/>
                            <a:pt x="682637" y="854815"/>
                          </a:cubicBezTo>
                          <a:lnTo>
                            <a:pt x="584530" y="726227"/>
                          </a:lnTo>
                          <a:close/>
                          <a:moveTo>
                            <a:pt x="460705" y="315700"/>
                          </a:moveTo>
                          <a:lnTo>
                            <a:pt x="375932" y="315700"/>
                          </a:lnTo>
                          <a:lnTo>
                            <a:pt x="375932" y="400472"/>
                          </a:lnTo>
                          <a:lnTo>
                            <a:pt x="310210" y="400472"/>
                          </a:lnTo>
                          <a:lnTo>
                            <a:pt x="310210" y="315700"/>
                          </a:lnTo>
                          <a:lnTo>
                            <a:pt x="224485" y="315700"/>
                          </a:lnTo>
                          <a:lnTo>
                            <a:pt x="224485" y="249977"/>
                          </a:lnTo>
                          <a:lnTo>
                            <a:pt x="310210" y="249977"/>
                          </a:lnTo>
                          <a:lnTo>
                            <a:pt x="310210" y="165205"/>
                          </a:lnTo>
                          <a:lnTo>
                            <a:pt x="375932" y="165205"/>
                          </a:lnTo>
                          <a:lnTo>
                            <a:pt x="375932" y="249977"/>
                          </a:lnTo>
                          <a:lnTo>
                            <a:pt x="460705" y="249977"/>
                          </a:lnTo>
                          <a:lnTo>
                            <a:pt x="460705" y="315700"/>
                          </a:ln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43" name="Group 242">
                    <a:extLst>
                      <a:ext uri="{FF2B5EF4-FFF2-40B4-BE49-F238E27FC236}">
                        <a16:creationId xmlns:a16="http://schemas.microsoft.com/office/drawing/2014/main" id="{5BE9164C-6443-E540-98E0-471EC900091B}"/>
                      </a:ext>
                    </a:extLst>
                  </p:cNvPr>
                  <p:cNvGrpSpPr/>
                  <p:nvPr/>
                </p:nvGrpSpPr>
                <p:grpSpPr>
                  <a:xfrm rot="5400000" flipH="1" flipV="1">
                    <a:off x="3467259" y="3283211"/>
                    <a:ext cx="473457" cy="394801"/>
                    <a:chOff x="6114130" y="1215626"/>
                    <a:chExt cx="446780" cy="372555"/>
                  </a:xfrm>
                </p:grpSpPr>
                <p:sp>
                  <p:nvSpPr>
                    <p:cNvPr id="244" name="Freeform: Shape 243">
                      <a:extLst>
                        <a:ext uri="{FF2B5EF4-FFF2-40B4-BE49-F238E27FC236}">
                          <a16:creationId xmlns:a16="http://schemas.microsoft.com/office/drawing/2014/main" id="{941AE85B-B263-ED0B-6FD1-D1ED186A5619}"/>
                        </a:ext>
                      </a:extLst>
                    </p:cNvPr>
                    <p:cNvSpPr/>
                    <p:nvPr/>
                  </p:nvSpPr>
                  <p:spPr>
                    <a:xfrm rot="2500209">
                      <a:off x="6114130" y="1250430"/>
                      <a:ext cx="446780"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5" name="TextBox 244">
                      <a:extLst>
                        <a:ext uri="{FF2B5EF4-FFF2-40B4-BE49-F238E27FC236}">
                          <a16:creationId xmlns:a16="http://schemas.microsoft.com/office/drawing/2014/main" id="{20E59FE9-BA8E-8698-0020-B7FD9BFC20C4}"/>
                        </a:ext>
                      </a:extLst>
                    </p:cNvPr>
                    <p:cNvSpPr txBox="1"/>
                    <p:nvPr/>
                  </p:nvSpPr>
                  <p:spPr>
                    <a:xfrm rot="5400000">
                      <a:off x="6161313" y="1256385"/>
                      <a:ext cx="372555" cy="291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07</a:t>
                      </a:r>
                    </a:p>
                  </p:txBody>
                </p:sp>
              </p:grpSp>
            </p:grpSp>
          </p:grpSp>
          <p:grpSp>
            <p:nvGrpSpPr>
              <p:cNvPr id="184" name="Group 183">
                <a:extLst>
                  <a:ext uri="{FF2B5EF4-FFF2-40B4-BE49-F238E27FC236}">
                    <a16:creationId xmlns:a16="http://schemas.microsoft.com/office/drawing/2014/main" id="{65FAABA0-3B77-558F-2124-F8BA50DFF833}"/>
                  </a:ext>
                </a:extLst>
              </p:cNvPr>
              <p:cNvGrpSpPr/>
              <p:nvPr/>
            </p:nvGrpSpPr>
            <p:grpSpPr>
              <a:xfrm>
                <a:off x="4025015" y="1675139"/>
                <a:ext cx="1699377" cy="1899790"/>
                <a:chOff x="4025015" y="1675139"/>
                <a:chExt cx="1699377" cy="1899790"/>
              </a:xfrm>
            </p:grpSpPr>
            <p:grpSp>
              <p:nvGrpSpPr>
                <p:cNvPr id="224" name="Group 223">
                  <a:extLst>
                    <a:ext uri="{FF2B5EF4-FFF2-40B4-BE49-F238E27FC236}">
                      <a16:creationId xmlns:a16="http://schemas.microsoft.com/office/drawing/2014/main" id="{A43AB56C-CFEF-679D-027F-B49B65804941}"/>
                    </a:ext>
                  </a:extLst>
                </p:cNvPr>
                <p:cNvGrpSpPr/>
                <p:nvPr/>
              </p:nvGrpSpPr>
              <p:grpSpPr>
                <a:xfrm>
                  <a:off x="4330704" y="1715987"/>
                  <a:ext cx="1393688" cy="1858942"/>
                  <a:chOff x="4330704" y="1715987"/>
                  <a:chExt cx="1393688" cy="1858942"/>
                </a:xfrm>
              </p:grpSpPr>
              <p:grpSp>
                <p:nvGrpSpPr>
                  <p:cNvPr id="232" name="Group 231">
                    <a:extLst>
                      <a:ext uri="{FF2B5EF4-FFF2-40B4-BE49-F238E27FC236}">
                        <a16:creationId xmlns:a16="http://schemas.microsoft.com/office/drawing/2014/main" id="{0F30BFEA-80A6-A7CD-C6A1-59B43CFDA102}"/>
                      </a:ext>
                    </a:extLst>
                  </p:cNvPr>
                  <p:cNvGrpSpPr/>
                  <p:nvPr/>
                </p:nvGrpSpPr>
                <p:grpSpPr>
                  <a:xfrm rot="8100000" flipH="1" flipV="1">
                    <a:off x="4985698" y="2537179"/>
                    <a:ext cx="738694" cy="1037750"/>
                    <a:chOff x="5873556" y="2210168"/>
                    <a:chExt cx="865941" cy="1216513"/>
                  </a:xfrm>
                </p:grpSpPr>
                <p:sp>
                  <p:nvSpPr>
                    <p:cNvPr id="236" name="Rectangle 6">
                      <a:extLst>
                        <a:ext uri="{FF2B5EF4-FFF2-40B4-BE49-F238E27FC236}">
                          <a16:creationId xmlns:a16="http://schemas.microsoft.com/office/drawing/2014/main" id="{FF7A3A32-C8D4-BB65-108B-B8F8725B767D}"/>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37" name="Group 236">
                      <a:extLst>
                        <a:ext uri="{FF2B5EF4-FFF2-40B4-BE49-F238E27FC236}">
                          <a16:creationId xmlns:a16="http://schemas.microsoft.com/office/drawing/2014/main" id="{10153B94-137F-7FE0-C631-F2FADC755C23}"/>
                        </a:ext>
                      </a:extLst>
                    </p:cNvPr>
                    <p:cNvGrpSpPr/>
                    <p:nvPr/>
                  </p:nvGrpSpPr>
                  <p:grpSpPr>
                    <a:xfrm>
                      <a:off x="5981555" y="2779540"/>
                      <a:ext cx="647142" cy="647141"/>
                      <a:chOff x="6059673" y="2766506"/>
                      <a:chExt cx="647142" cy="647141"/>
                    </a:xfrm>
                  </p:grpSpPr>
                  <p:sp>
                    <p:nvSpPr>
                      <p:cNvPr id="238" name="Oval 237">
                        <a:extLst>
                          <a:ext uri="{FF2B5EF4-FFF2-40B4-BE49-F238E27FC236}">
                            <a16:creationId xmlns:a16="http://schemas.microsoft.com/office/drawing/2014/main" id="{17341069-A527-B117-F284-8133EF72DDC9}"/>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9" name="Circle: Hollow 238">
                        <a:extLst>
                          <a:ext uri="{FF2B5EF4-FFF2-40B4-BE49-F238E27FC236}">
                            <a16:creationId xmlns:a16="http://schemas.microsoft.com/office/drawing/2014/main" id="{B81C47BD-67A1-53D6-6F92-723712A190BD}"/>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33" name="Group 232">
                    <a:extLst>
                      <a:ext uri="{FF2B5EF4-FFF2-40B4-BE49-F238E27FC236}">
                        <a16:creationId xmlns:a16="http://schemas.microsoft.com/office/drawing/2014/main" id="{B3D8A8E9-88B0-6F58-5D56-3C7F225DAED3}"/>
                      </a:ext>
                    </a:extLst>
                  </p:cNvPr>
                  <p:cNvGrpSpPr/>
                  <p:nvPr/>
                </p:nvGrpSpPr>
                <p:grpSpPr>
                  <a:xfrm rot="10600209" flipH="1" flipV="1">
                    <a:off x="4330704" y="1715987"/>
                    <a:ext cx="565186" cy="104560"/>
                    <a:chOff x="3306532" y="526654"/>
                    <a:chExt cx="1843610" cy="341072"/>
                  </a:xfrm>
                  <a:solidFill>
                    <a:srgbClr val="006C31"/>
                  </a:solidFill>
                </p:grpSpPr>
                <p:sp>
                  <p:nvSpPr>
                    <p:cNvPr id="234" name="Freeform: Shape 233">
                      <a:extLst>
                        <a:ext uri="{FF2B5EF4-FFF2-40B4-BE49-F238E27FC236}">
                          <a16:creationId xmlns:a16="http://schemas.microsoft.com/office/drawing/2014/main" id="{707A607F-45D9-B746-751F-7D63B2309526}"/>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5" name="Freeform: Shape 234">
                      <a:extLst>
                        <a:ext uri="{FF2B5EF4-FFF2-40B4-BE49-F238E27FC236}">
                          <a16:creationId xmlns:a16="http://schemas.microsoft.com/office/drawing/2014/main" id="{9575B66A-BA12-7F3A-9040-D7A095A63A4A}"/>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25" name="Group 224">
                  <a:extLst>
                    <a:ext uri="{FF2B5EF4-FFF2-40B4-BE49-F238E27FC236}">
                      <a16:creationId xmlns:a16="http://schemas.microsoft.com/office/drawing/2014/main" id="{39C4EA99-A183-DDA2-83E9-4AD4AEB1DE81}"/>
                    </a:ext>
                  </a:extLst>
                </p:cNvPr>
                <p:cNvGrpSpPr/>
                <p:nvPr/>
              </p:nvGrpSpPr>
              <p:grpSpPr>
                <a:xfrm>
                  <a:off x="4025015" y="1675139"/>
                  <a:ext cx="1265105" cy="1315988"/>
                  <a:chOff x="4025015" y="1675139"/>
                  <a:chExt cx="1265105" cy="1315988"/>
                </a:xfrm>
              </p:grpSpPr>
              <p:grpSp>
                <p:nvGrpSpPr>
                  <p:cNvPr id="226" name="Group 225">
                    <a:extLst>
                      <a:ext uri="{FF2B5EF4-FFF2-40B4-BE49-F238E27FC236}">
                        <a16:creationId xmlns:a16="http://schemas.microsoft.com/office/drawing/2014/main" id="{256A3C60-B50E-6FAF-F4E0-261AA9A0D319}"/>
                      </a:ext>
                    </a:extLst>
                  </p:cNvPr>
                  <p:cNvGrpSpPr/>
                  <p:nvPr/>
                </p:nvGrpSpPr>
                <p:grpSpPr>
                  <a:xfrm>
                    <a:off x="4025015" y="1726025"/>
                    <a:ext cx="1265105" cy="1265102"/>
                    <a:chOff x="4025015" y="1726025"/>
                    <a:chExt cx="1265105" cy="1265102"/>
                  </a:xfrm>
                </p:grpSpPr>
                <p:sp>
                  <p:nvSpPr>
                    <p:cNvPr id="230" name="Oval 229">
                      <a:extLst>
                        <a:ext uri="{FF2B5EF4-FFF2-40B4-BE49-F238E27FC236}">
                          <a16:creationId xmlns:a16="http://schemas.microsoft.com/office/drawing/2014/main" id="{6C530AB1-E7BA-C5A0-D0DA-AA4FB18F8D87}"/>
                        </a:ext>
                      </a:extLst>
                    </p:cNvPr>
                    <p:cNvSpPr/>
                    <p:nvPr/>
                  </p:nvSpPr>
                  <p:spPr>
                    <a:xfrm rot="10800000" flipH="1" flipV="1">
                      <a:off x="4025015" y="1726025"/>
                      <a:ext cx="1265105"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1" name="Freeform: Shape 230">
                      <a:extLst>
                        <a:ext uri="{FF2B5EF4-FFF2-40B4-BE49-F238E27FC236}">
                          <a16:creationId xmlns:a16="http://schemas.microsoft.com/office/drawing/2014/main" id="{04BAFB89-6EDC-4BFF-4071-3D2E94D83947}"/>
                        </a:ext>
                      </a:extLst>
                    </p:cNvPr>
                    <p:cNvSpPr/>
                    <p:nvPr/>
                  </p:nvSpPr>
                  <p:spPr>
                    <a:xfrm>
                      <a:off x="4462243" y="2101872"/>
                      <a:ext cx="390648" cy="513408"/>
                    </a:xfrm>
                    <a:custGeom>
                      <a:avLst/>
                      <a:gdLst>
                        <a:gd name="connsiteX0" fmla="*/ 173536 w 514712"/>
                        <a:gd name="connsiteY0" fmla="*/ 430711 h 676456"/>
                        <a:gd name="connsiteX1" fmla="*/ 196396 w 514712"/>
                        <a:gd name="connsiteY1" fmla="*/ 435473 h 676456"/>
                        <a:gd name="connsiteX2" fmla="*/ 241164 w 514712"/>
                        <a:gd name="connsiteY2" fmla="*/ 480241 h 676456"/>
                        <a:gd name="connsiteX3" fmla="*/ 271644 w 514712"/>
                        <a:gd name="connsiteY3" fmla="*/ 480241 h 676456"/>
                        <a:gd name="connsiteX4" fmla="*/ 316411 w 514712"/>
                        <a:gd name="connsiteY4" fmla="*/ 435473 h 676456"/>
                        <a:gd name="connsiteX5" fmla="*/ 339271 w 514712"/>
                        <a:gd name="connsiteY5" fmla="*/ 430711 h 676456"/>
                        <a:gd name="connsiteX6" fmla="*/ 514531 w 514712"/>
                        <a:gd name="connsiteY6" fmla="*/ 645023 h 676456"/>
                        <a:gd name="connsiteX7" fmla="*/ 485956 w 514712"/>
                        <a:gd name="connsiteY7" fmla="*/ 676456 h 676456"/>
                        <a:gd name="connsiteX8" fmla="*/ 28756 w 514712"/>
                        <a:gd name="connsiteY8" fmla="*/ 676456 h 676456"/>
                        <a:gd name="connsiteX9" fmla="*/ 181 w 514712"/>
                        <a:gd name="connsiteY9" fmla="*/ 645023 h 676456"/>
                        <a:gd name="connsiteX10" fmla="*/ 173536 w 514712"/>
                        <a:gd name="connsiteY10" fmla="*/ 430711 h 676456"/>
                        <a:gd name="connsiteX11" fmla="*/ 257356 w 514712"/>
                        <a:gd name="connsiteY11" fmla="*/ 134483 h 676456"/>
                        <a:gd name="connsiteX12" fmla="*/ 318316 w 514712"/>
                        <a:gd name="connsiteY12" fmla="*/ 195443 h 676456"/>
                        <a:gd name="connsiteX13" fmla="*/ 257356 w 514712"/>
                        <a:gd name="connsiteY13" fmla="*/ 256403 h 676456"/>
                        <a:gd name="connsiteX14" fmla="*/ 196396 w 514712"/>
                        <a:gd name="connsiteY14" fmla="*/ 195443 h 676456"/>
                        <a:gd name="connsiteX15" fmla="*/ 257356 w 514712"/>
                        <a:gd name="connsiteY15" fmla="*/ 134483 h 676456"/>
                        <a:gd name="connsiteX16" fmla="*/ 237353 w 514712"/>
                        <a:gd name="connsiteY16" fmla="*/ 91620 h 676456"/>
                        <a:gd name="connsiteX17" fmla="*/ 154486 w 514712"/>
                        <a:gd name="connsiteY17" fmla="*/ 215445 h 676456"/>
                        <a:gd name="connsiteX18" fmla="*/ 278311 w 514712"/>
                        <a:gd name="connsiteY18" fmla="*/ 298313 h 676456"/>
                        <a:gd name="connsiteX19" fmla="*/ 361178 w 514712"/>
                        <a:gd name="connsiteY19" fmla="*/ 174488 h 676456"/>
                        <a:gd name="connsiteX20" fmla="*/ 237353 w 514712"/>
                        <a:gd name="connsiteY20" fmla="*/ 91620 h 676456"/>
                        <a:gd name="connsiteX21" fmla="*/ 244973 w 514712"/>
                        <a:gd name="connsiteY21" fmla="*/ 180 h 676456"/>
                        <a:gd name="connsiteX22" fmla="*/ 256403 w 514712"/>
                        <a:gd name="connsiteY22" fmla="*/ 7800 h 676456"/>
                        <a:gd name="connsiteX23" fmla="*/ 261166 w 514712"/>
                        <a:gd name="connsiteY23" fmla="*/ 32565 h 676456"/>
                        <a:gd name="connsiteX24" fmla="*/ 269738 w 514712"/>
                        <a:gd name="connsiteY24" fmla="*/ 40185 h 676456"/>
                        <a:gd name="connsiteX25" fmla="*/ 305933 w 514712"/>
                        <a:gd name="connsiteY25" fmla="*/ 47805 h 676456"/>
                        <a:gd name="connsiteX26" fmla="*/ 317363 w 514712"/>
                        <a:gd name="connsiteY26" fmla="*/ 43995 h 676456"/>
                        <a:gd name="connsiteX27" fmla="*/ 331651 w 514712"/>
                        <a:gd name="connsiteY27" fmla="*/ 23040 h 676456"/>
                        <a:gd name="connsiteX28" fmla="*/ 344986 w 514712"/>
                        <a:gd name="connsiteY28" fmla="*/ 20183 h 676456"/>
                        <a:gd name="connsiteX29" fmla="*/ 385943 w 514712"/>
                        <a:gd name="connsiteY29" fmla="*/ 47805 h 676456"/>
                        <a:gd name="connsiteX30" fmla="*/ 388801 w 514712"/>
                        <a:gd name="connsiteY30" fmla="*/ 61140 h 676456"/>
                        <a:gd name="connsiteX31" fmla="*/ 374513 w 514712"/>
                        <a:gd name="connsiteY31" fmla="*/ 82095 h 676456"/>
                        <a:gd name="connsiteX32" fmla="*/ 374513 w 514712"/>
                        <a:gd name="connsiteY32" fmla="*/ 93525 h 676456"/>
                        <a:gd name="connsiteX33" fmla="*/ 395468 w 514712"/>
                        <a:gd name="connsiteY33" fmla="*/ 124005 h 676456"/>
                        <a:gd name="connsiteX34" fmla="*/ 405946 w 514712"/>
                        <a:gd name="connsiteY34" fmla="*/ 129720 h 676456"/>
                        <a:gd name="connsiteX35" fmla="*/ 430711 w 514712"/>
                        <a:gd name="connsiteY35" fmla="*/ 124958 h 676456"/>
                        <a:gd name="connsiteX36" fmla="*/ 442141 w 514712"/>
                        <a:gd name="connsiteY36" fmla="*/ 133530 h 676456"/>
                        <a:gd name="connsiteX37" fmla="*/ 451666 w 514712"/>
                        <a:gd name="connsiteY37" fmla="*/ 182108 h 676456"/>
                        <a:gd name="connsiteX38" fmla="*/ 444046 w 514712"/>
                        <a:gd name="connsiteY38" fmla="*/ 193538 h 676456"/>
                        <a:gd name="connsiteX39" fmla="*/ 419281 w 514712"/>
                        <a:gd name="connsiteY39" fmla="*/ 198300 h 676456"/>
                        <a:gd name="connsiteX40" fmla="*/ 411661 w 514712"/>
                        <a:gd name="connsiteY40" fmla="*/ 206873 h 676456"/>
                        <a:gd name="connsiteX41" fmla="*/ 404041 w 514712"/>
                        <a:gd name="connsiteY41" fmla="*/ 243068 h 676456"/>
                        <a:gd name="connsiteX42" fmla="*/ 407851 w 514712"/>
                        <a:gd name="connsiteY42" fmla="*/ 254498 h 676456"/>
                        <a:gd name="connsiteX43" fmla="*/ 428806 w 514712"/>
                        <a:gd name="connsiteY43" fmla="*/ 268785 h 676456"/>
                        <a:gd name="connsiteX44" fmla="*/ 431663 w 514712"/>
                        <a:gd name="connsiteY44" fmla="*/ 282120 h 676456"/>
                        <a:gd name="connsiteX45" fmla="*/ 404041 w 514712"/>
                        <a:gd name="connsiteY45" fmla="*/ 323078 h 676456"/>
                        <a:gd name="connsiteX46" fmla="*/ 390706 w 514712"/>
                        <a:gd name="connsiteY46" fmla="*/ 325935 h 676456"/>
                        <a:gd name="connsiteX47" fmla="*/ 369751 w 514712"/>
                        <a:gd name="connsiteY47" fmla="*/ 311648 h 676456"/>
                        <a:gd name="connsiteX48" fmla="*/ 358321 w 514712"/>
                        <a:gd name="connsiteY48" fmla="*/ 312600 h 676456"/>
                        <a:gd name="connsiteX49" fmla="*/ 327841 w 514712"/>
                        <a:gd name="connsiteY49" fmla="*/ 333555 h 676456"/>
                        <a:gd name="connsiteX50" fmla="*/ 322126 w 514712"/>
                        <a:gd name="connsiteY50" fmla="*/ 344033 h 676456"/>
                        <a:gd name="connsiteX51" fmla="*/ 326888 w 514712"/>
                        <a:gd name="connsiteY51" fmla="*/ 368798 h 676456"/>
                        <a:gd name="connsiteX52" fmla="*/ 319268 w 514712"/>
                        <a:gd name="connsiteY52" fmla="*/ 380228 h 676456"/>
                        <a:gd name="connsiteX53" fmla="*/ 270691 w 514712"/>
                        <a:gd name="connsiteY53" fmla="*/ 389753 h 676456"/>
                        <a:gd name="connsiteX54" fmla="*/ 259261 w 514712"/>
                        <a:gd name="connsiteY54" fmla="*/ 382133 h 676456"/>
                        <a:gd name="connsiteX55" fmla="*/ 254498 w 514712"/>
                        <a:gd name="connsiteY55" fmla="*/ 357368 h 676456"/>
                        <a:gd name="connsiteX56" fmla="*/ 245926 w 514712"/>
                        <a:gd name="connsiteY56" fmla="*/ 349748 h 676456"/>
                        <a:gd name="connsiteX57" fmla="*/ 209731 w 514712"/>
                        <a:gd name="connsiteY57" fmla="*/ 342128 h 676456"/>
                        <a:gd name="connsiteX58" fmla="*/ 198301 w 514712"/>
                        <a:gd name="connsiteY58" fmla="*/ 345938 h 676456"/>
                        <a:gd name="connsiteX59" fmla="*/ 184013 w 514712"/>
                        <a:gd name="connsiteY59" fmla="*/ 366893 h 676456"/>
                        <a:gd name="connsiteX60" fmla="*/ 170678 w 514712"/>
                        <a:gd name="connsiteY60" fmla="*/ 369750 h 676456"/>
                        <a:gd name="connsiteX61" fmla="*/ 129721 w 514712"/>
                        <a:gd name="connsiteY61" fmla="*/ 342128 h 676456"/>
                        <a:gd name="connsiteX62" fmla="*/ 126863 w 514712"/>
                        <a:gd name="connsiteY62" fmla="*/ 328793 h 676456"/>
                        <a:gd name="connsiteX63" fmla="*/ 140198 w 514712"/>
                        <a:gd name="connsiteY63" fmla="*/ 306885 h 676456"/>
                        <a:gd name="connsiteX64" fmla="*/ 139246 w 514712"/>
                        <a:gd name="connsiteY64" fmla="*/ 295455 h 676456"/>
                        <a:gd name="connsiteX65" fmla="*/ 118291 w 514712"/>
                        <a:gd name="connsiteY65" fmla="*/ 264975 h 676456"/>
                        <a:gd name="connsiteX66" fmla="*/ 107813 w 514712"/>
                        <a:gd name="connsiteY66" fmla="*/ 259260 h 676456"/>
                        <a:gd name="connsiteX67" fmla="*/ 83048 w 514712"/>
                        <a:gd name="connsiteY67" fmla="*/ 264023 h 676456"/>
                        <a:gd name="connsiteX68" fmla="*/ 71618 w 514712"/>
                        <a:gd name="connsiteY68" fmla="*/ 256403 h 676456"/>
                        <a:gd name="connsiteX69" fmla="*/ 62093 w 514712"/>
                        <a:gd name="connsiteY69" fmla="*/ 207825 h 676456"/>
                        <a:gd name="connsiteX70" fmla="*/ 69713 w 514712"/>
                        <a:gd name="connsiteY70" fmla="*/ 196395 h 676456"/>
                        <a:gd name="connsiteX71" fmla="*/ 94478 w 514712"/>
                        <a:gd name="connsiteY71" fmla="*/ 191633 h 676456"/>
                        <a:gd name="connsiteX72" fmla="*/ 102098 w 514712"/>
                        <a:gd name="connsiteY72" fmla="*/ 183060 h 676456"/>
                        <a:gd name="connsiteX73" fmla="*/ 109718 w 514712"/>
                        <a:gd name="connsiteY73" fmla="*/ 146865 h 676456"/>
                        <a:gd name="connsiteX74" fmla="*/ 105908 w 514712"/>
                        <a:gd name="connsiteY74" fmla="*/ 135435 h 676456"/>
                        <a:gd name="connsiteX75" fmla="*/ 84953 w 514712"/>
                        <a:gd name="connsiteY75" fmla="*/ 121148 h 676456"/>
                        <a:gd name="connsiteX76" fmla="*/ 82096 w 514712"/>
                        <a:gd name="connsiteY76" fmla="*/ 107813 h 676456"/>
                        <a:gd name="connsiteX77" fmla="*/ 109718 w 514712"/>
                        <a:gd name="connsiteY77" fmla="*/ 66855 h 676456"/>
                        <a:gd name="connsiteX78" fmla="*/ 123053 w 514712"/>
                        <a:gd name="connsiteY78" fmla="*/ 63998 h 676456"/>
                        <a:gd name="connsiteX79" fmla="*/ 144008 w 514712"/>
                        <a:gd name="connsiteY79" fmla="*/ 78285 h 676456"/>
                        <a:gd name="connsiteX80" fmla="*/ 157343 w 514712"/>
                        <a:gd name="connsiteY80" fmla="*/ 77333 h 676456"/>
                        <a:gd name="connsiteX81" fmla="*/ 187823 w 514712"/>
                        <a:gd name="connsiteY81" fmla="*/ 56378 h 676456"/>
                        <a:gd name="connsiteX82" fmla="*/ 193538 w 514712"/>
                        <a:gd name="connsiteY82" fmla="*/ 45900 h 676456"/>
                        <a:gd name="connsiteX83" fmla="*/ 188776 w 514712"/>
                        <a:gd name="connsiteY83" fmla="*/ 21135 h 676456"/>
                        <a:gd name="connsiteX84" fmla="*/ 196396 w 514712"/>
                        <a:gd name="connsiteY84" fmla="*/ 9705 h 6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14712" h="676456">
                          <a:moveTo>
                            <a:pt x="173536" y="430711"/>
                          </a:moveTo>
                          <a:cubicBezTo>
                            <a:pt x="182109" y="427853"/>
                            <a:pt x="190681" y="429758"/>
                            <a:pt x="196396" y="435473"/>
                          </a:cubicBezTo>
                          <a:lnTo>
                            <a:pt x="241164" y="480241"/>
                          </a:lnTo>
                          <a:cubicBezTo>
                            <a:pt x="249736" y="488813"/>
                            <a:pt x="263071" y="488813"/>
                            <a:pt x="271644" y="480241"/>
                          </a:cubicBezTo>
                          <a:lnTo>
                            <a:pt x="316411" y="435473"/>
                          </a:lnTo>
                          <a:cubicBezTo>
                            <a:pt x="323079" y="429758"/>
                            <a:pt x="331651" y="427853"/>
                            <a:pt x="339271" y="430711"/>
                          </a:cubicBezTo>
                          <a:cubicBezTo>
                            <a:pt x="432616" y="462143"/>
                            <a:pt x="502149" y="544058"/>
                            <a:pt x="514531" y="645023"/>
                          </a:cubicBezTo>
                          <a:cubicBezTo>
                            <a:pt x="516436" y="661216"/>
                            <a:pt x="503101" y="676456"/>
                            <a:pt x="485956" y="676456"/>
                          </a:cubicBezTo>
                          <a:lnTo>
                            <a:pt x="28756" y="676456"/>
                          </a:lnTo>
                          <a:cubicBezTo>
                            <a:pt x="11611" y="676456"/>
                            <a:pt x="-1724" y="662168"/>
                            <a:pt x="181" y="645023"/>
                          </a:cubicBezTo>
                          <a:cubicBezTo>
                            <a:pt x="12564" y="544058"/>
                            <a:pt x="82096" y="462143"/>
                            <a:pt x="173536" y="430711"/>
                          </a:cubicBezTo>
                          <a:close/>
                          <a:moveTo>
                            <a:pt x="257356" y="134483"/>
                          </a:moveTo>
                          <a:cubicBezTo>
                            <a:pt x="291023" y="134483"/>
                            <a:pt x="318316" y="161775"/>
                            <a:pt x="318316" y="195443"/>
                          </a:cubicBezTo>
                          <a:cubicBezTo>
                            <a:pt x="318316" y="229110"/>
                            <a:pt x="291023" y="256403"/>
                            <a:pt x="257356" y="256403"/>
                          </a:cubicBezTo>
                          <a:cubicBezTo>
                            <a:pt x="223688" y="256403"/>
                            <a:pt x="196396" y="229110"/>
                            <a:pt x="196396" y="195443"/>
                          </a:cubicBezTo>
                          <a:cubicBezTo>
                            <a:pt x="196396" y="161775"/>
                            <a:pt x="223688" y="134483"/>
                            <a:pt x="257356" y="134483"/>
                          </a:cubicBezTo>
                          <a:close/>
                          <a:moveTo>
                            <a:pt x="237353" y="91620"/>
                          </a:moveTo>
                          <a:cubicBezTo>
                            <a:pt x="180203" y="103050"/>
                            <a:pt x="143056" y="158295"/>
                            <a:pt x="154486" y="215445"/>
                          </a:cubicBezTo>
                          <a:cubicBezTo>
                            <a:pt x="165916" y="272595"/>
                            <a:pt x="221161" y="309743"/>
                            <a:pt x="278311" y="298313"/>
                          </a:cubicBezTo>
                          <a:cubicBezTo>
                            <a:pt x="334508" y="286883"/>
                            <a:pt x="371656" y="231638"/>
                            <a:pt x="361178" y="174488"/>
                          </a:cubicBezTo>
                          <a:cubicBezTo>
                            <a:pt x="349748" y="117338"/>
                            <a:pt x="294503" y="80190"/>
                            <a:pt x="237353" y="91620"/>
                          </a:cubicBezTo>
                          <a:close/>
                          <a:moveTo>
                            <a:pt x="244973" y="180"/>
                          </a:moveTo>
                          <a:cubicBezTo>
                            <a:pt x="250688" y="-772"/>
                            <a:pt x="255451" y="2085"/>
                            <a:pt x="256403" y="7800"/>
                          </a:cubicBezTo>
                          <a:lnTo>
                            <a:pt x="261166" y="32565"/>
                          </a:lnTo>
                          <a:cubicBezTo>
                            <a:pt x="261166" y="36375"/>
                            <a:pt x="264976" y="40185"/>
                            <a:pt x="269738" y="40185"/>
                          </a:cubicBezTo>
                          <a:cubicBezTo>
                            <a:pt x="282121" y="41138"/>
                            <a:pt x="294503" y="43995"/>
                            <a:pt x="305933" y="47805"/>
                          </a:cubicBezTo>
                          <a:cubicBezTo>
                            <a:pt x="310696" y="48758"/>
                            <a:pt x="314506" y="47805"/>
                            <a:pt x="317363" y="43995"/>
                          </a:cubicBezTo>
                          <a:lnTo>
                            <a:pt x="331651" y="23040"/>
                          </a:lnTo>
                          <a:cubicBezTo>
                            <a:pt x="334508" y="18278"/>
                            <a:pt x="340223" y="17325"/>
                            <a:pt x="344986" y="20183"/>
                          </a:cubicBezTo>
                          <a:lnTo>
                            <a:pt x="385943" y="47805"/>
                          </a:lnTo>
                          <a:cubicBezTo>
                            <a:pt x="390706" y="50663"/>
                            <a:pt x="391658" y="56378"/>
                            <a:pt x="388801" y="61140"/>
                          </a:cubicBezTo>
                          <a:lnTo>
                            <a:pt x="374513" y="82095"/>
                          </a:lnTo>
                          <a:cubicBezTo>
                            <a:pt x="371656" y="85905"/>
                            <a:pt x="372608" y="90668"/>
                            <a:pt x="374513" y="93525"/>
                          </a:cubicBezTo>
                          <a:cubicBezTo>
                            <a:pt x="383086" y="102098"/>
                            <a:pt x="389753" y="112575"/>
                            <a:pt x="395468" y="124005"/>
                          </a:cubicBezTo>
                          <a:cubicBezTo>
                            <a:pt x="397373" y="128768"/>
                            <a:pt x="401183" y="130673"/>
                            <a:pt x="405946" y="129720"/>
                          </a:cubicBezTo>
                          <a:lnTo>
                            <a:pt x="430711" y="124958"/>
                          </a:lnTo>
                          <a:cubicBezTo>
                            <a:pt x="436426" y="124005"/>
                            <a:pt x="441188" y="127815"/>
                            <a:pt x="442141" y="133530"/>
                          </a:cubicBezTo>
                          <a:lnTo>
                            <a:pt x="451666" y="182108"/>
                          </a:lnTo>
                          <a:cubicBezTo>
                            <a:pt x="452618" y="187823"/>
                            <a:pt x="449761" y="192585"/>
                            <a:pt x="444046" y="193538"/>
                          </a:cubicBezTo>
                          <a:lnTo>
                            <a:pt x="419281" y="198300"/>
                          </a:lnTo>
                          <a:cubicBezTo>
                            <a:pt x="415471" y="198300"/>
                            <a:pt x="411661" y="202110"/>
                            <a:pt x="411661" y="206873"/>
                          </a:cubicBezTo>
                          <a:cubicBezTo>
                            <a:pt x="410708" y="219255"/>
                            <a:pt x="407851" y="231638"/>
                            <a:pt x="404041" y="243068"/>
                          </a:cubicBezTo>
                          <a:cubicBezTo>
                            <a:pt x="403088" y="247830"/>
                            <a:pt x="404041" y="251640"/>
                            <a:pt x="407851" y="254498"/>
                          </a:cubicBezTo>
                          <a:lnTo>
                            <a:pt x="428806" y="268785"/>
                          </a:lnTo>
                          <a:cubicBezTo>
                            <a:pt x="433568" y="271643"/>
                            <a:pt x="434521" y="277358"/>
                            <a:pt x="431663" y="282120"/>
                          </a:cubicBezTo>
                          <a:lnTo>
                            <a:pt x="404041" y="323078"/>
                          </a:lnTo>
                          <a:cubicBezTo>
                            <a:pt x="401183" y="327840"/>
                            <a:pt x="395468" y="328793"/>
                            <a:pt x="390706" y="325935"/>
                          </a:cubicBezTo>
                          <a:lnTo>
                            <a:pt x="369751" y="311648"/>
                          </a:lnTo>
                          <a:cubicBezTo>
                            <a:pt x="366893" y="308790"/>
                            <a:pt x="362131" y="309743"/>
                            <a:pt x="358321" y="312600"/>
                          </a:cubicBezTo>
                          <a:cubicBezTo>
                            <a:pt x="349748" y="321173"/>
                            <a:pt x="339271" y="327840"/>
                            <a:pt x="327841" y="333555"/>
                          </a:cubicBezTo>
                          <a:cubicBezTo>
                            <a:pt x="323078" y="335460"/>
                            <a:pt x="321173" y="339270"/>
                            <a:pt x="322126" y="344033"/>
                          </a:cubicBezTo>
                          <a:lnTo>
                            <a:pt x="326888" y="368798"/>
                          </a:lnTo>
                          <a:cubicBezTo>
                            <a:pt x="327841" y="374513"/>
                            <a:pt x="324983" y="379275"/>
                            <a:pt x="319268" y="380228"/>
                          </a:cubicBezTo>
                          <a:lnTo>
                            <a:pt x="270691" y="389753"/>
                          </a:lnTo>
                          <a:cubicBezTo>
                            <a:pt x="264976" y="390705"/>
                            <a:pt x="260213" y="387848"/>
                            <a:pt x="259261" y="382133"/>
                          </a:cubicBezTo>
                          <a:lnTo>
                            <a:pt x="254498" y="357368"/>
                          </a:lnTo>
                          <a:cubicBezTo>
                            <a:pt x="254498" y="353558"/>
                            <a:pt x="250688" y="349748"/>
                            <a:pt x="245926" y="349748"/>
                          </a:cubicBezTo>
                          <a:cubicBezTo>
                            <a:pt x="233543" y="348795"/>
                            <a:pt x="221161" y="345938"/>
                            <a:pt x="209731" y="342128"/>
                          </a:cubicBezTo>
                          <a:cubicBezTo>
                            <a:pt x="204968" y="341175"/>
                            <a:pt x="201158" y="342128"/>
                            <a:pt x="198301" y="345938"/>
                          </a:cubicBezTo>
                          <a:lnTo>
                            <a:pt x="184013" y="366893"/>
                          </a:lnTo>
                          <a:cubicBezTo>
                            <a:pt x="181156" y="371655"/>
                            <a:pt x="175441" y="372608"/>
                            <a:pt x="170678" y="369750"/>
                          </a:cubicBezTo>
                          <a:lnTo>
                            <a:pt x="129721" y="342128"/>
                          </a:lnTo>
                          <a:cubicBezTo>
                            <a:pt x="124958" y="339270"/>
                            <a:pt x="124006" y="333555"/>
                            <a:pt x="126863" y="328793"/>
                          </a:cubicBezTo>
                          <a:lnTo>
                            <a:pt x="140198" y="306885"/>
                          </a:lnTo>
                          <a:cubicBezTo>
                            <a:pt x="143056" y="304028"/>
                            <a:pt x="142103" y="299265"/>
                            <a:pt x="139246" y="295455"/>
                          </a:cubicBezTo>
                          <a:cubicBezTo>
                            <a:pt x="130673" y="286883"/>
                            <a:pt x="124006" y="276405"/>
                            <a:pt x="118291" y="264975"/>
                          </a:cubicBezTo>
                          <a:cubicBezTo>
                            <a:pt x="116386" y="260213"/>
                            <a:pt x="112576" y="258308"/>
                            <a:pt x="107813" y="259260"/>
                          </a:cubicBezTo>
                          <a:lnTo>
                            <a:pt x="83048" y="264023"/>
                          </a:lnTo>
                          <a:cubicBezTo>
                            <a:pt x="77333" y="264975"/>
                            <a:pt x="72571" y="262118"/>
                            <a:pt x="71618" y="256403"/>
                          </a:cubicBezTo>
                          <a:lnTo>
                            <a:pt x="62093" y="207825"/>
                          </a:lnTo>
                          <a:cubicBezTo>
                            <a:pt x="61141" y="202110"/>
                            <a:pt x="63998" y="197348"/>
                            <a:pt x="69713" y="196395"/>
                          </a:cubicBezTo>
                          <a:lnTo>
                            <a:pt x="94478" y="191633"/>
                          </a:lnTo>
                          <a:cubicBezTo>
                            <a:pt x="98288" y="191633"/>
                            <a:pt x="102098" y="187823"/>
                            <a:pt x="102098" y="183060"/>
                          </a:cubicBezTo>
                          <a:cubicBezTo>
                            <a:pt x="103051" y="170678"/>
                            <a:pt x="105908" y="158295"/>
                            <a:pt x="109718" y="146865"/>
                          </a:cubicBezTo>
                          <a:cubicBezTo>
                            <a:pt x="110671" y="142103"/>
                            <a:pt x="109718" y="138293"/>
                            <a:pt x="105908" y="135435"/>
                          </a:cubicBezTo>
                          <a:lnTo>
                            <a:pt x="84953" y="121148"/>
                          </a:lnTo>
                          <a:cubicBezTo>
                            <a:pt x="80191" y="118290"/>
                            <a:pt x="79238" y="112575"/>
                            <a:pt x="82096" y="107813"/>
                          </a:cubicBezTo>
                          <a:lnTo>
                            <a:pt x="109718" y="66855"/>
                          </a:lnTo>
                          <a:cubicBezTo>
                            <a:pt x="112576" y="62093"/>
                            <a:pt x="118291" y="61140"/>
                            <a:pt x="123053" y="63998"/>
                          </a:cubicBezTo>
                          <a:lnTo>
                            <a:pt x="144008" y="78285"/>
                          </a:lnTo>
                          <a:cubicBezTo>
                            <a:pt x="147818" y="81143"/>
                            <a:pt x="152581" y="80190"/>
                            <a:pt x="157343" y="77333"/>
                          </a:cubicBezTo>
                          <a:cubicBezTo>
                            <a:pt x="165916" y="68760"/>
                            <a:pt x="176393" y="62093"/>
                            <a:pt x="187823" y="56378"/>
                          </a:cubicBezTo>
                          <a:cubicBezTo>
                            <a:pt x="192586" y="54473"/>
                            <a:pt x="194491" y="50663"/>
                            <a:pt x="193538" y="45900"/>
                          </a:cubicBezTo>
                          <a:lnTo>
                            <a:pt x="188776" y="21135"/>
                          </a:lnTo>
                          <a:cubicBezTo>
                            <a:pt x="187823" y="15420"/>
                            <a:pt x="190681" y="10658"/>
                            <a:pt x="196396" y="9705"/>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27" name="Group 226">
                    <a:extLst>
                      <a:ext uri="{FF2B5EF4-FFF2-40B4-BE49-F238E27FC236}">
                        <a16:creationId xmlns:a16="http://schemas.microsoft.com/office/drawing/2014/main" id="{DBDA53DC-2720-6814-D9E2-3FD63217A06C}"/>
                      </a:ext>
                    </a:extLst>
                  </p:cNvPr>
                  <p:cNvGrpSpPr/>
                  <p:nvPr/>
                </p:nvGrpSpPr>
                <p:grpSpPr>
                  <a:xfrm rot="8100000" flipH="1" flipV="1">
                    <a:off x="4377971" y="1675139"/>
                    <a:ext cx="473456" cy="394801"/>
                    <a:chOff x="6114123" y="1215625"/>
                    <a:chExt cx="446779" cy="372555"/>
                  </a:xfrm>
                </p:grpSpPr>
                <p:sp>
                  <p:nvSpPr>
                    <p:cNvPr id="228" name="Freeform: Shape 227">
                      <a:extLst>
                        <a:ext uri="{FF2B5EF4-FFF2-40B4-BE49-F238E27FC236}">
                          <a16:creationId xmlns:a16="http://schemas.microsoft.com/office/drawing/2014/main" id="{2EE157F4-B29A-1237-4BC1-C942F277D826}"/>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9" name="TextBox 228">
                      <a:extLst>
                        <a:ext uri="{FF2B5EF4-FFF2-40B4-BE49-F238E27FC236}">
                          <a16:creationId xmlns:a16="http://schemas.microsoft.com/office/drawing/2014/main" id="{6E820279-6D38-EEAE-8B4D-6BB1ED8705A0}"/>
                        </a:ext>
                      </a:extLst>
                    </p:cNvPr>
                    <p:cNvSpPr txBox="1"/>
                    <p:nvPr/>
                  </p:nvSpPr>
                  <p:spPr>
                    <a:xfrm rot="2700000">
                      <a:off x="6161316" y="1256384"/>
                      <a:ext cx="372555" cy="291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08</a:t>
                      </a:r>
                    </a:p>
                  </p:txBody>
                </p:sp>
              </p:grpSp>
            </p:grpSp>
          </p:grpSp>
          <p:grpSp>
            <p:nvGrpSpPr>
              <p:cNvPr id="185" name="Group 184">
                <a:extLst>
                  <a:ext uri="{FF2B5EF4-FFF2-40B4-BE49-F238E27FC236}">
                    <a16:creationId xmlns:a16="http://schemas.microsoft.com/office/drawing/2014/main" id="{FB2EB8DB-8396-DCFA-AD47-7FA6A087AD28}"/>
                  </a:ext>
                </a:extLst>
              </p:cNvPr>
              <p:cNvGrpSpPr/>
              <p:nvPr/>
            </p:nvGrpSpPr>
            <p:grpSpPr>
              <a:xfrm>
                <a:off x="6563408" y="3940869"/>
                <a:ext cx="1612474" cy="2006252"/>
                <a:chOff x="6563408" y="3940869"/>
                <a:chExt cx="1612474" cy="2006252"/>
              </a:xfrm>
            </p:grpSpPr>
            <p:grpSp>
              <p:nvGrpSpPr>
                <p:cNvPr id="203" name="Group 202">
                  <a:extLst>
                    <a:ext uri="{FF2B5EF4-FFF2-40B4-BE49-F238E27FC236}">
                      <a16:creationId xmlns:a16="http://schemas.microsoft.com/office/drawing/2014/main" id="{3685CDF0-A030-D738-1F13-F0DB602EE89A}"/>
                    </a:ext>
                  </a:extLst>
                </p:cNvPr>
                <p:cNvGrpSpPr/>
                <p:nvPr/>
              </p:nvGrpSpPr>
              <p:grpSpPr>
                <a:xfrm rot="8100000">
                  <a:off x="6563408" y="3940869"/>
                  <a:ext cx="1038047" cy="2006252"/>
                  <a:chOff x="5873557" y="1074831"/>
                  <a:chExt cx="1216861" cy="2351850"/>
                </a:xfrm>
              </p:grpSpPr>
              <p:grpSp>
                <p:nvGrpSpPr>
                  <p:cNvPr id="216" name="Group 215">
                    <a:extLst>
                      <a:ext uri="{FF2B5EF4-FFF2-40B4-BE49-F238E27FC236}">
                        <a16:creationId xmlns:a16="http://schemas.microsoft.com/office/drawing/2014/main" id="{D6E60445-2887-CBBC-51B8-61C5AFC31394}"/>
                      </a:ext>
                    </a:extLst>
                  </p:cNvPr>
                  <p:cNvGrpSpPr/>
                  <p:nvPr/>
                </p:nvGrpSpPr>
                <p:grpSpPr>
                  <a:xfrm>
                    <a:off x="5873557" y="2210168"/>
                    <a:ext cx="865941" cy="1216513"/>
                    <a:chOff x="5873556" y="2210168"/>
                    <a:chExt cx="865941" cy="1216513"/>
                  </a:xfrm>
                </p:grpSpPr>
                <p:sp>
                  <p:nvSpPr>
                    <p:cNvPr id="220" name="Rectangle 6">
                      <a:extLst>
                        <a:ext uri="{FF2B5EF4-FFF2-40B4-BE49-F238E27FC236}">
                          <a16:creationId xmlns:a16="http://schemas.microsoft.com/office/drawing/2014/main" id="{AA45A2E1-96AF-7FF5-EDDD-F8F546D2CB58}"/>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21" name="Group 220">
                      <a:extLst>
                        <a:ext uri="{FF2B5EF4-FFF2-40B4-BE49-F238E27FC236}">
                          <a16:creationId xmlns:a16="http://schemas.microsoft.com/office/drawing/2014/main" id="{55849700-829E-5A27-9D72-44573A1395DC}"/>
                        </a:ext>
                      </a:extLst>
                    </p:cNvPr>
                    <p:cNvGrpSpPr/>
                    <p:nvPr/>
                  </p:nvGrpSpPr>
                  <p:grpSpPr>
                    <a:xfrm>
                      <a:off x="5981555" y="2779540"/>
                      <a:ext cx="647142" cy="647141"/>
                      <a:chOff x="6059673" y="2766506"/>
                      <a:chExt cx="647142" cy="647141"/>
                    </a:xfrm>
                  </p:grpSpPr>
                  <p:sp>
                    <p:nvSpPr>
                      <p:cNvPr id="222" name="Oval 221">
                        <a:extLst>
                          <a:ext uri="{FF2B5EF4-FFF2-40B4-BE49-F238E27FC236}">
                            <a16:creationId xmlns:a16="http://schemas.microsoft.com/office/drawing/2014/main" id="{6DD16E3A-7D76-AE82-9D44-CD73ACBAC688}"/>
                          </a:ext>
                        </a:extLst>
                      </p:cNvPr>
                      <p:cNvSpPr/>
                      <p:nvPr/>
                    </p:nvSpPr>
                    <p:spPr>
                      <a:xfrm rot="21600000">
                        <a:off x="6059673" y="2766506"/>
                        <a:ext cx="647142" cy="647141"/>
                      </a:xfrm>
                      <a:prstGeom prst="ellipse">
                        <a:avLst/>
                      </a:pr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3" name="Circle: Hollow 222">
                        <a:extLst>
                          <a:ext uri="{FF2B5EF4-FFF2-40B4-BE49-F238E27FC236}">
                            <a16:creationId xmlns:a16="http://schemas.microsoft.com/office/drawing/2014/main" id="{B07CCFD7-F053-C1F1-219A-D14D5F24162A}"/>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17" name="Group 216">
                    <a:extLst>
                      <a:ext uri="{FF2B5EF4-FFF2-40B4-BE49-F238E27FC236}">
                        <a16:creationId xmlns:a16="http://schemas.microsoft.com/office/drawing/2014/main" id="{2E6C9958-6984-E096-BCD3-5056374B8EEF}"/>
                      </a:ext>
                    </a:extLst>
                  </p:cNvPr>
                  <p:cNvGrpSpPr/>
                  <p:nvPr/>
                </p:nvGrpSpPr>
                <p:grpSpPr>
                  <a:xfrm rot="2500209">
                    <a:off x="6427874" y="1074831"/>
                    <a:ext cx="662544" cy="122571"/>
                    <a:chOff x="3306532" y="526654"/>
                    <a:chExt cx="1843610" cy="341072"/>
                  </a:xfrm>
                  <a:solidFill>
                    <a:srgbClr val="006C31"/>
                  </a:solidFill>
                </p:grpSpPr>
                <p:sp>
                  <p:nvSpPr>
                    <p:cNvPr id="218" name="Freeform: Shape 217">
                      <a:extLst>
                        <a:ext uri="{FF2B5EF4-FFF2-40B4-BE49-F238E27FC236}">
                          <a16:creationId xmlns:a16="http://schemas.microsoft.com/office/drawing/2014/main" id="{C1DBF148-667B-1FF9-7D3A-1D3636250D65}"/>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9" name="Freeform: Shape 218">
                      <a:extLst>
                        <a:ext uri="{FF2B5EF4-FFF2-40B4-BE49-F238E27FC236}">
                          <a16:creationId xmlns:a16="http://schemas.microsoft.com/office/drawing/2014/main" id="{00F9938B-BA1A-D8CC-83C2-E105B1C25FD5}"/>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204" name="Group 203">
                  <a:extLst>
                    <a:ext uri="{FF2B5EF4-FFF2-40B4-BE49-F238E27FC236}">
                      <a16:creationId xmlns:a16="http://schemas.microsoft.com/office/drawing/2014/main" id="{3C418D53-7EF2-D2E0-9901-72C857844223}"/>
                    </a:ext>
                  </a:extLst>
                </p:cNvPr>
                <p:cNvGrpSpPr/>
                <p:nvPr/>
              </p:nvGrpSpPr>
              <p:grpSpPr>
                <a:xfrm>
                  <a:off x="6910778" y="4560667"/>
                  <a:ext cx="1265104" cy="1312149"/>
                  <a:chOff x="6910778" y="4560667"/>
                  <a:chExt cx="1265104" cy="1312149"/>
                </a:xfrm>
              </p:grpSpPr>
              <p:grpSp>
                <p:nvGrpSpPr>
                  <p:cNvPr id="205" name="Group 204">
                    <a:extLst>
                      <a:ext uri="{FF2B5EF4-FFF2-40B4-BE49-F238E27FC236}">
                        <a16:creationId xmlns:a16="http://schemas.microsoft.com/office/drawing/2014/main" id="{8B5CFC4F-32AE-F66C-D8E4-63948D500E94}"/>
                      </a:ext>
                    </a:extLst>
                  </p:cNvPr>
                  <p:cNvGrpSpPr/>
                  <p:nvPr/>
                </p:nvGrpSpPr>
                <p:grpSpPr>
                  <a:xfrm>
                    <a:off x="6910778" y="4560667"/>
                    <a:ext cx="1265104" cy="1312149"/>
                    <a:chOff x="6910778" y="4560667"/>
                    <a:chExt cx="1265104" cy="1312149"/>
                  </a:xfrm>
                </p:grpSpPr>
                <p:sp>
                  <p:nvSpPr>
                    <p:cNvPr id="212" name="Oval 211">
                      <a:extLst>
                        <a:ext uri="{FF2B5EF4-FFF2-40B4-BE49-F238E27FC236}">
                          <a16:creationId xmlns:a16="http://schemas.microsoft.com/office/drawing/2014/main" id="{AEBDA4E6-049A-8289-9F62-FF24A6303955}"/>
                        </a:ext>
                      </a:extLst>
                    </p:cNvPr>
                    <p:cNvSpPr/>
                    <p:nvPr/>
                  </p:nvSpPr>
                  <p:spPr>
                    <a:xfrm rot="8100000">
                      <a:off x="6910778" y="4560667"/>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3" name="Group 212">
                      <a:extLst>
                        <a:ext uri="{FF2B5EF4-FFF2-40B4-BE49-F238E27FC236}">
                          <a16:creationId xmlns:a16="http://schemas.microsoft.com/office/drawing/2014/main" id="{FA22F7CE-2467-39DA-D7D0-174E3C653312}"/>
                        </a:ext>
                      </a:extLst>
                    </p:cNvPr>
                    <p:cNvGrpSpPr/>
                    <p:nvPr/>
                  </p:nvGrpSpPr>
                  <p:grpSpPr>
                    <a:xfrm rot="8100000">
                      <a:off x="7345632" y="5478015"/>
                      <a:ext cx="473455" cy="394801"/>
                      <a:chOff x="6114123" y="1220747"/>
                      <a:chExt cx="446779" cy="372555"/>
                    </a:xfrm>
                  </p:grpSpPr>
                  <p:sp>
                    <p:nvSpPr>
                      <p:cNvPr id="214" name="Freeform: Shape 213">
                        <a:extLst>
                          <a:ext uri="{FF2B5EF4-FFF2-40B4-BE49-F238E27FC236}">
                            <a16:creationId xmlns:a16="http://schemas.microsoft.com/office/drawing/2014/main" id="{620D5A11-618F-1096-F99A-D9408F906F71}"/>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5" name="TextBox 214">
                        <a:extLst>
                          <a:ext uri="{FF2B5EF4-FFF2-40B4-BE49-F238E27FC236}">
                            <a16:creationId xmlns:a16="http://schemas.microsoft.com/office/drawing/2014/main" id="{C20999A1-92CD-22C3-6B5D-69185F857F3E}"/>
                          </a:ext>
                        </a:extLst>
                      </p:cNvPr>
                      <p:cNvSpPr txBox="1"/>
                      <p:nvPr/>
                    </p:nvSpPr>
                    <p:spPr>
                      <a:xfrm rot="13500000">
                        <a:off x="6156190" y="1261506"/>
                        <a:ext cx="372555" cy="29103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04</a:t>
                        </a:r>
                      </a:p>
                    </p:txBody>
                  </p:sp>
                </p:grpSp>
              </p:grpSp>
              <p:grpSp>
                <p:nvGrpSpPr>
                  <p:cNvPr id="206" name="Group 205">
                    <a:extLst>
                      <a:ext uri="{FF2B5EF4-FFF2-40B4-BE49-F238E27FC236}">
                        <a16:creationId xmlns:a16="http://schemas.microsoft.com/office/drawing/2014/main" id="{F82D7189-6E69-0354-A8D1-76D156BB9934}"/>
                      </a:ext>
                    </a:extLst>
                  </p:cNvPr>
                  <p:cNvGrpSpPr/>
                  <p:nvPr/>
                </p:nvGrpSpPr>
                <p:grpSpPr>
                  <a:xfrm>
                    <a:off x="7267016" y="4957257"/>
                    <a:ext cx="552628" cy="523044"/>
                    <a:chOff x="6567488" y="5277886"/>
                    <a:chExt cx="867370" cy="820936"/>
                  </a:xfrm>
                  <a:solidFill>
                    <a:sysClr val="windowText" lastClr="000000">
                      <a:lumMod val="75000"/>
                      <a:lumOff val="25000"/>
                    </a:sysClr>
                  </a:solidFill>
                </p:grpSpPr>
                <p:sp>
                  <p:nvSpPr>
                    <p:cNvPr id="207" name="Freeform: Shape 206">
                      <a:extLst>
                        <a:ext uri="{FF2B5EF4-FFF2-40B4-BE49-F238E27FC236}">
                          <a16:creationId xmlns:a16="http://schemas.microsoft.com/office/drawing/2014/main" id="{59EAA713-2468-EC4C-1ADC-297DC6263B92}"/>
                        </a:ext>
                      </a:extLst>
                    </p:cNvPr>
                    <p:cNvSpPr/>
                    <p:nvPr/>
                  </p:nvSpPr>
                  <p:spPr>
                    <a:xfrm>
                      <a:off x="6811828" y="5277886"/>
                      <a:ext cx="623030" cy="679226"/>
                    </a:xfrm>
                    <a:custGeom>
                      <a:avLst/>
                      <a:gdLst>
                        <a:gd name="connsiteX0" fmla="*/ 221932 w 485775"/>
                        <a:gd name="connsiteY0" fmla="*/ 0 h 529590"/>
                        <a:gd name="connsiteX1" fmla="*/ 485775 w 485775"/>
                        <a:gd name="connsiteY1" fmla="*/ 264795 h 529590"/>
                        <a:gd name="connsiteX2" fmla="*/ 220980 w 485775"/>
                        <a:gd name="connsiteY2" fmla="*/ 529590 h 529590"/>
                        <a:gd name="connsiteX3" fmla="*/ 69532 w 485775"/>
                        <a:gd name="connsiteY3" fmla="*/ 481965 h 529590"/>
                        <a:gd name="connsiteX4" fmla="*/ 125730 w 485775"/>
                        <a:gd name="connsiteY4" fmla="*/ 436245 h 529590"/>
                        <a:gd name="connsiteX5" fmla="*/ 220027 w 485775"/>
                        <a:gd name="connsiteY5" fmla="*/ 461963 h 529590"/>
                        <a:gd name="connsiteX6" fmla="*/ 326707 w 485775"/>
                        <a:gd name="connsiteY6" fmla="*/ 427673 h 529590"/>
                        <a:gd name="connsiteX7" fmla="*/ 329565 w 485775"/>
                        <a:gd name="connsiteY7" fmla="*/ 411480 h 529590"/>
                        <a:gd name="connsiteX8" fmla="*/ 313372 w 485775"/>
                        <a:gd name="connsiteY8" fmla="*/ 408623 h 529590"/>
                        <a:gd name="connsiteX9" fmla="*/ 140970 w 485775"/>
                        <a:gd name="connsiteY9" fmla="*/ 417195 h 529590"/>
                        <a:gd name="connsiteX10" fmla="*/ 158115 w 485775"/>
                        <a:gd name="connsiteY10" fmla="*/ 384810 h 529590"/>
                        <a:gd name="connsiteX11" fmla="*/ 157162 w 485775"/>
                        <a:gd name="connsiteY11" fmla="*/ 237173 h 529590"/>
                        <a:gd name="connsiteX12" fmla="*/ 107632 w 485775"/>
                        <a:gd name="connsiteY12" fmla="*/ 168593 h 529590"/>
                        <a:gd name="connsiteX13" fmla="*/ 210502 w 485775"/>
                        <a:gd name="connsiteY13" fmla="*/ 121920 h 529590"/>
                        <a:gd name="connsiteX14" fmla="*/ 174307 w 485775"/>
                        <a:gd name="connsiteY14" fmla="*/ 175260 h 529590"/>
                        <a:gd name="connsiteX15" fmla="*/ 177165 w 485775"/>
                        <a:gd name="connsiteY15" fmla="*/ 191453 h 529590"/>
                        <a:gd name="connsiteX16" fmla="*/ 183832 w 485775"/>
                        <a:gd name="connsiteY16" fmla="*/ 193358 h 529590"/>
                        <a:gd name="connsiteX17" fmla="*/ 193357 w 485775"/>
                        <a:gd name="connsiteY17" fmla="*/ 188595 h 529590"/>
                        <a:gd name="connsiteX18" fmla="*/ 242887 w 485775"/>
                        <a:gd name="connsiteY18" fmla="*/ 116205 h 529590"/>
                        <a:gd name="connsiteX19" fmla="*/ 243840 w 485775"/>
                        <a:gd name="connsiteY19" fmla="*/ 114300 h 529590"/>
                        <a:gd name="connsiteX20" fmla="*/ 244792 w 485775"/>
                        <a:gd name="connsiteY20" fmla="*/ 111443 h 529590"/>
                        <a:gd name="connsiteX21" fmla="*/ 240030 w 485775"/>
                        <a:gd name="connsiteY21" fmla="*/ 100965 h 529590"/>
                        <a:gd name="connsiteX22" fmla="*/ 168592 w 485775"/>
                        <a:gd name="connsiteY22" fmla="*/ 50483 h 529590"/>
                        <a:gd name="connsiteX23" fmla="*/ 152400 w 485775"/>
                        <a:gd name="connsiteY23" fmla="*/ 53340 h 529590"/>
                        <a:gd name="connsiteX24" fmla="*/ 155257 w 485775"/>
                        <a:gd name="connsiteY24" fmla="*/ 69533 h 529590"/>
                        <a:gd name="connsiteX25" fmla="*/ 198120 w 485775"/>
                        <a:gd name="connsiteY25" fmla="*/ 99060 h 529590"/>
                        <a:gd name="connsiteX26" fmla="*/ 89535 w 485775"/>
                        <a:gd name="connsiteY26" fmla="*/ 154305 h 529590"/>
                        <a:gd name="connsiteX27" fmla="*/ 0 w 485775"/>
                        <a:gd name="connsiteY27" fmla="*/ 120968 h 529590"/>
                        <a:gd name="connsiteX28" fmla="*/ 221932 w 485775"/>
                        <a:gd name="connsiteY28" fmla="*/ 0 h 5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5775" h="529590">
                          <a:moveTo>
                            <a:pt x="221932" y="0"/>
                          </a:moveTo>
                          <a:cubicBezTo>
                            <a:pt x="366712" y="0"/>
                            <a:pt x="485775" y="119063"/>
                            <a:pt x="485775" y="264795"/>
                          </a:cubicBezTo>
                          <a:cubicBezTo>
                            <a:pt x="485775" y="411480"/>
                            <a:pt x="366712" y="529590"/>
                            <a:pt x="220980" y="529590"/>
                          </a:cubicBezTo>
                          <a:cubicBezTo>
                            <a:pt x="164782" y="529590"/>
                            <a:pt x="112395" y="511493"/>
                            <a:pt x="69532" y="481965"/>
                          </a:cubicBezTo>
                          <a:cubicBezTo>
                            <a:pt x="91440" y="470535"/>
                            <a:pt x="110490" y="455295"/>
                            <a:pt x="125730" y="436245"/>
                          </a:cubicBezTo>
                          <a:cubicBezTo>
                            <a:pt x="154305" y="453390"/>
                            <a:pt x="187642" y="461963"/>
                            <a:pt x="220027" y="461963"/>
                          </a:cubicBezTo>
                          <a:cubicBezTo>
                            <a:pt x="257175" y="461963"/>
                            <a:pt x="294322" y="450533"/>
                            <a:pt x="326707" y="427673"/>
                          </a:cubicBezTo>
                          <a:cubicBezTo>
                            <a:pt x="332422" y="423863"/>
                            <a:pt x="333375" y="416243"/>
                            <a:pt x="329565" y="411480"/>
                          </a:cubicBezTo>
                          <a:cubicBezTo>
                            <a:pt x="325755" y="405765"/>
                            <a:pt x="318135" y="404813"/>
                            <a:pt x="313372" y="408623"/>
                          </a:cubicBezTo>
                          <a:cubicBezTo>
                            <a:pt x="261937" y="445770"/>
                            <a:pt x="194310" y="447675"/>
                            <a:pt x="140970" y="417195"/>
                          </a:cubicBezTo>
                          <a:cubicBezTo>
                            <a:pt x="147637" y="406718"/>
                            <a:pt x="153352" y="396240"/>
                            <a:pt x="158115" y="384810"/>
                          </a:cubicBezTo>
                          <a:cubicBezTo>
                            <a:pt x="177165" y="337185"/>
                            <a:pt x="177165" y="284798"/>
                            <a:pt x="157162" y="237173"/>
                          </a:cubicBezTo>
                          <a:cubicBezTo>
                            <a:pt x="145732" y="210503"/>
                            <a:pt x="128587" y="186690"/>
                            <a:pt x="107632" y="168593"/>
                          </a:cubicBezTo>
                          <a:cubicBezTo>
                            <a:pt x="135255" y="140970"/>
                            <a:pt x="171450" y="123825"/>
                            <a:pt x="210502" y="121920"/>
                          </a:cubicBezTo>
                          <a:lnTo>
                            <a:pt x="174307" y="175260"/>
                          </a:lnTo>
                          <a:cubicBezTo>
                            <a:pt x="170497" y="180975"/>
                            <a:pt x="172402" y="187643"/>
                            <a:pt x="177165" y="191453"/>
                          </a:cubicBezTo>
                          <a:cubicBezTo>
                            <a:pt x="179070" y="192405"/>
                            <a:pt x="181927" y="193358"/>
                            <a:pt x="183832" y="193358"/>
                          </a:cubicBezTo>
                          <a:cubicBezTo>
                            <a:pt x="187642" y="193358"/>
                            <a:pt x="191452" y="191453"/>
                            <a:pt x="193357" y="188595"/>
                          </a:cubicBezTo>
                          <a:lnTo>
                            <a:pt x="242887" y="116205"/>
                          </a:lnTo>
                          <a:cubicBezTo>
                            <a:pt x="242887" y="115253"/>
                            <a:pt x="243840" y="115253"/>
                            <a:pt x="243840" y="114300"/>
                          </a:cubicBezTo>
                          <a:cubicBezTo>
                            <a:pt x="243840" y="113348"/>
                            <a:pt x="244792" y="112395"/>
                            <a:pt x="244792" y="111443"/>
                          </a:cubicBezTo>
                          <a:cubicBezTo>
                            <a:pt x="244792" y="107633"/>
                            <a:pt x="243840" y="102870"/>
                            <a:pt x="240030" y="100965"/>
                          </a:cubicBezTo>
                          <a:lnTo>
                            <a:pt x="168592" y="50483"/>
                          </a:lnTo>
                          <a:cubicBezTo>
                            <a:pt x="162877" y="46673"/>
                            <a:pt x="156210" y="47625"/>
                            <a:pt x="152400" y="53340"/>
                          </a:cubicBezTo>
                          <a:cubicBezTo>
                            <a:pt x="148590" y="59055"/>
                            <a:pt x="149542" y="65723"/>
                            <a:pt x="155257" y="69533"/>
                          </a:cubicBezTo>
                          <a:lnTo>
                            <a:pt x="198120" y="99060"/>
                          </a:lnTo>
                          <a:cubicBezTo>
                            <a:pt x="157162" y="103823"/>
                            <a:pt x="119062" y="122873"/>
                            <a:pt x="89535" y="154305"/>
                          </a:cubicBezTo>
                          <a:cubicBezTo>
                            <a:pt x="62865" y="136208"/>
                            <a:pt x="32385" y="124778"/>
                            <a:pt x="0" y="120968"/>
                          </a:cubicBezTo>
                          <a:cubicBezTo>
                            <a:pt x="47625" y="48578"/>
                            <a:pt x="129540" y="0"/>
                            <a:pt x="221932"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Freeform: Shape 207">
                      <a:extLst>
                        <a:ext uri="{FF2B5EF4-FFF2-40B4-BE49-F238E27FC236}">
                          <a16:creationId xmlns:a16="http://schemas.microsoft.com/office/drawing/2014/main" id="{0CA3938D-FEF9-E281-61D2-38782AECE3EC}"/>
                        </a:ext>
                      </a:extLst>
                    </p:cNvPr>
                    <p:cNvSpPr/>
                    <p:nvPr/>
                  </p:nvSpPr>
                  <p:spPr>
                    <a:xfrm>
                      <a:off x="6567488" y="5463154"/>
                      <a:ext cx="433704" cy="431369"/>
                    </a:xfrm>
                    <a:custGeom>
                      <a:avLst/>
                      <a:gdLst>
                        <a:gd name="connsiteX0" fmla="*/ 147648 w 338158"/>
                        <a:gd name="connsiteY0" fmla="*/ 1281 h 336337"/>
                        <a:gd name="connsiteX1" fmla="*/ 237183 w 338158"/>
                        <a:gd name="connsiteY1" fmla="*/ 14616 h 336337"/>
                        <a:gd name="connsiteX2" fmla="*/ 262901 w 338158"/>
                        <a:gd name="connsiteY2" fmla="*/ 28903 h 336337"/>
                        <a:gd name="connsiteX3" fmla="*/ 281951 w 338158"/>
                        <a:gd name="connsiteY3" fmla="*/ 43191 h 336337"/>
                        <a:gd name="connsiteX4" fmla="*/ 324813 w 338158"/>
                        <a:gd name="connsiteY4" fmla="*/ 103198 h 336337"/>
                        <a:gd name="connsiteX5" fmla="*/ 325766 w 338158"/>
                        <a:gd name="connsiteY5" fmla="*/ 232738 h 336337"/>
                        <a:gd name="connsiteX6" fmla="*/ 311478 w 338158"/>
                        <a:gd name="connsiteY6" fmla="*/ 260361 h 336337"/>
                        <a:gd name="connsiteX7" fmla="*/ 297191 w 338158"/>
                        <a:gd name="connsiteY7" fmla="*/ 279411 h 336337"/>
                        <a:gd name="connsiteX8" fmla="*/ 234326 w 338158"/>
                        <a:gd name="connsiteY8" fmla="*/ 323226 h 336337"/>
                        <a:gd name="connsiteX9" fmla="*/ 226706 w 338158"/>
                        <a:gd name="connsiteY9" fmla="*/ 326083 h 336337"/>
                        <a:gd name="connsiteX10" fmla="*/ 134313 w 338158"/>
                        <a:gd name="connsiteY10" fmla="*/ 332751 h 336337"/>
                        <a:gd name="connsiteX11" fmla="*/ 129551 w 338158"/>
                        <a:gd name="connsiteY11" fmla="*/ 331798 h 336337"/>
                        <a:gd name="connsiteX12" fmla="*/ 101928 w 338158"/>
                        <a:gd name="connsiteY12" fmla="*/ 322273 h 336337"/>
                        <a:gd name="connsiteX13" fmla="*/ 36206 w 338158"/>
                        <a:gd name="connsiteY13" fmla="*/ 271791 h 336337"/>
                        <a:gd name="connsiteX14" fmla="*/ 13346 w 338158"/>
                        <a:gd name="connsiteY14" fmla="*/ 233691 h 336337"/>
                        <a:gd name="connsiteX15" fmla="*/ 12393 w 338158"/>
                        <a:gd name="connsiteY15" fmla="*/ 104151 h 336337"/>
                        <a:gd name="connsiteX16" fmla="*/ 102881 w 338158"/>
                        <a:gd name="connsiteY16" fmla="*/ 12711 h 336337"/>
                        <a:gd name="connsiteX17" fmla="*/ 147648 w 338158"/>
                        <a:gd name="connsiteY17" fmla="*/ 1281 h 33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8158" h="336337">
                          <a:moveTo>
                            <a:pt x="147648" y="1281"/>
                          </a:moveTo>
                          <a:cubicBezTo>
                            <a:pt x="178128" y="-2529"/>
                            <a:pt x="208608" y="2233"/>
                            <a:pt x="237183" y="14616"/>
                          </a:cubicBezTo>
                          <a:cubicBezTo>
                            <a:pt x="245756" y="18426"/>
                            <a:pt x="254328" y="23188"/>
                            <a:pt x="262901" y="28903"/>
                          </a:cubicBezTo>
                          <a:cubicBezTo>
                            <a:pt x="269568" y="33666"/>
                            <a:pt x="276236" y="38428"/>
                            <a:pt x="281951" y="43191"/>
                          </a:cubicBezTo>
                          <a:cubicBezTo>
                            <a:pt x="300048" y="59383"/>
                            <a:pt x="314336" y="79386"/>
                            <a:pt x="324813" y="103198"/>
                          </a:cubicBezTo>
                          <a:cubicBezTo>
                            <a:pt x="341958" y="145108"/>
                            <a:pt x="342911" y="190828"/>
                            <a:pt x="325766" y="232738"/>
                          </a:cubicBezTo>
                          <a:cubicBezTo>
                            <a:pt x="321956" y="242263"/>
                            <a:pt x="317193" y="251788"/>
                            <a:pt x="311478" y="260361"/>
                          </a:cubicBezTo>
                          <a:cubicBezTo>
                            <a:pt x="306716" y="267028"/>
                            <a:pt x="301953" y="273696"/>
                            <a:pt x="297191" y="279411"/>
                          </a:cubicBezTo>
                          <a:cubicBezTo>
                            <a:pt x="280046" y="297508"/>
                            <a:pt x="258138" y="313701"/>
                            <a:pt x="234326" y="323226"/>
                          </a:cubicBezTo>
                          <a:cubicBezTo>
                            <a:pt x="231468" y="324178"/>
                            <a:pt x="229563" y="325131"/>
                            <a:pt x="226706" y="326083"/>
                          </a:cubicBezTo>
                          <a:cubicBezTo>
                            <a:pt x="197178" y="336561"/>
                            <a:pt x="164793" y="339418"/>
                            <a:pt x="134313" y="332751"/>
                          </a:cubicBezTo>
                          <a:cubicBezTo>
                            <a:pt x="132408" y="332751"/>
                            <a:pt x="131456" y="331798"/>
                            <a:pt x="129551" y="331798"/>
                          </a:cubicBezTo>
                          <a:cubicBezTo>
                            <a:pt x="120026" y="329893"/>
                            <a:pt x="110501" y="326083"/>
                            <a:pt x="101928" y="322273"/>
                          </a:cubicBezTo>
                          <a:cubicBezTo>
                            <a:pt x="76211" y="310843"/>
                            <a:pt x="53351" y="293698"/>
                            <a:pt x="36206" y="271791"/>
                          </a:cubicBezTo>
                          <a:cubicBezTo>
                            <a:pt x="26681" y="260361"/>
                            <a:pt x="19061" y="247026"/>
                            <a:pt x="13346" y="233691"/>
                          </a:cubicBezTo>
                          <a:cubicBezTo>
                            <a:pt x="-3799" y="191781"/>
                            <a:pt x="-4752" y="146061"/>
                            <a:pt x="12393" y="104151"/>
                          </a:cubicBezTo>
                          <a:cubicBezTo>
                            <a:pt x="29538" y="62241"/>
                            <a:pt x="61923" y="29856"/>
                            <a:pt x="102881" y="12711"/>
                          </a:cubicBezTo>
                          <a:cubicBezTo>
                            <a:pt x="117168" y="6996"/>
                            <a:pt x="132408" y="3186"/>
                            <a:pt x="147648" y="128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9" name="Freeform: Shape 208">
                      <a:extLst>
                        <a:ext uri="{FF2B5EF4-FFF2-40B4-BE49-F238E27FC236}">
                          <a16:creationId xmlns:a16="http://schemas.microsoft.com/office/drawing/2014/main" id="{9DB98A67-C83D-EFC0-93A6-16EB286C5B31}"/>
                        </a:ext>
                      </a:extLst>
                    </p:cNvPr>
                    <p:cNvSpPr/>
                    <p:nvPr/>
                  </p:nvSpPr>
                  <p:spPr>
                    <a:xfrm>
                      <a:off x="6584146" y="5889924"/>
                      <a:ext cx="138502" cy="208898"/>
                    </a:xfrm>
                    <a:custGeom>
                      <a:avLst/>
                      <a:gdLst>
                        <a:gd name="connsiteX0" fmla="*/ 56555 w 107990"/>
                        <a:gd name="connsiteY0" fmla="*/ 0 h 162877"/>
                        <a:gd name="connsiteX1" fmla="*/ 107990 w 107990"/>
                        <a:gd name="connsiteY1" fmla="*/ 21907 h 162877"/>
                        <a:gd name="connsiteX2" fmla="*/ 51793 w 107990"/>
                        <a:gd name="connsiteY2" fmla="*/ 158115 h 162877"/>
                        <a:gd name="connsiteX3" fmla="*/ 38458 w 107990"/>
                        <a:gd name="connsiteY3" fmla="*/ 162877 h 162877"/>
                        <a:gd name="connsiteX4" fmla="*/ 21313 w 107990"/>
                        <a:gd name="connsiteY4" fmla="*/ 159067 h 162877"/>
                        <a:gd name="connsiteX5" fmla="*/ 3215 w 107990"/>
                        <a:gd name="connsiteY5" fmla="*/ 145732 h 162877"/>
                        <a:gd name="connsiteX6" fmla="*/ 358 w 107990"/>
                        <a:gd name="connsiteY6" fmla="*/ 137160 h 162877"/>
                        <a:gd name="connsiteX7" fmla="*/ 1310 w 107990"/>
                        <a:gd name="connsiteY7" fmla="*/ 135255 h 162877"/>
                        <a:gd name="connsiteX8" fmla="*/ 56555 w 107990"/>
                        <a:gd name="connsiteY8" fmla="*/ 0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90" h="162877">
                          <a:moveTo>
                            <a:pt x="56555" y="0"/>
                          </a:moveTo>
                          <a:cubicBezTo>
                            <a:pt x="72748" y="9525"/>
                            <a:pt x="89893" y="17145"/>
                            <a:pt x="107990" y="21907"/>
                          </a:cubicBezTo>
                          <a:lnTo>
                            <a:pt x="51793" y="158115"/>
                          </a:lnTo>
                          <a:cubicBezTo>
                            <a:pt x="50840" y="160020"/>
                            <a:pt x="46078" y="162877"/>
                            <a:pt x="38458" y="162877"/>
                          </a:cubicBezTo>
                          <a:cubicBezTo>
                            <a:pt x="32743" y="162877"/>
                            <a:pt x="27028" y="161925"/>
                            <a:pt x="21313" y="159067"/>
                          </a:cubicBezTo>
                          <a:cubicBezTo>
                            <a:pt x="13693" y="156210"/>
                            <a:pt x="7025" y="151447"/>
                            <a:pt x="3215" y="145732"/>
                          </a:cubicBezTo>
                          <a:cubicBezTo>
                            <a:pt x="358" y="141922"/>
                            <a:pt x="-595" y="139065"/>
                            <a:pt x="358" y="137160"/>
                          </a:cubicBezTo>
                          <a:cubicBezTo>
                            <a:pt x="358" y="136207"/>
                            <a:pt x="358" y="136207"/>
                            <a:pt x="1310" y="135255"/>
                          </a:cubicBezTo>
                          <a:lnTo>
                            <a:pt x="56555"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Freeform: Shape 209">
                      <a:extLst>
                        <a:ext uri="{FF2B5EF4-FFF2-40B4-BE49-F238E27FC236}">
                          <a16:creationId xmlns:a16="http://schemas.microsoft.com/office/drawing/2014/main" id="{3E0C0194-6E2F-4412-52A4-5358E160E18B}"/>
                        </a:ext>
                      </a:extLst>
                    </p:cNvPr>
                    <p:cNvSpPr/>
                    <p:nvPr/>
                  </p:nvSpPr>
                  <p:spPr>
                    <a:xfrm>
                      <a:off x="7159165" y="5411439"/>
                      <a:ext cx="232109" cy="366489"/>
                    </a:xfrm>
                    <a:custGeom>
                      <a:avLst/>
                      <a:gdLst>
                        <a:gd name="connsiteX0" fmla="*/ 178762 w 180975"/>
                        <a:gd name="connsiteY0" fmla="*/ 227340 h 285750"/>
                        <a:gd name="connsiteX1" fmla="*/ 162570 w 180975"/>
                        <a:gd name="connsiteY1" fmla="*/ 221625 h 285750"/>
                        <a:gd name="connsiteX2" fmla="*/ 117802 w 180975"/>
                        <a:gd name="connsiteY2" fmla="*/ 243532 h 285750"/>
                        <a:gd name="connsiteX3" fmla="*/ 71130 w 180975"/>
                        <a:gd name="connsiteY3" fmla="*/ 38745 h 285750"/>
                        <a:gd name="connsiteX4" fmla="*/ 24457 w 180975"/>
                        <a:gd name="connsiteY4" fmla="*/ 8265 h 285750"/>
                        <a:gd name="connsiteX5" fmla="*/ 8265 w 180975"/>
                        <a:gd name="connsiteY5" fmla="*/ 13980 h 285750"/>
                        <a:gd name="connsiteX6" fmla="*/ 13980 w 180975"/>
                        <a:gd name="connsiteY6" fmla="*/ 30172 h 285750"/>
                        <a:gd name="connsiteX7" fmla="*/ 54937 w 180975"/>
                        <a:gd name="connsiteY7" fmla="*/ 56842 h 285750"/>
                        <a:gd name="connsiteX8" fmla="*/ 90180 w 180975"/>
                        <a:gd name="connsiteY8" fmla="*/ 246390 h 285750"/>
                        <a:gd name="connsiteX9" fmla="*/ 60652 w 180975"/>
                        <a:gd name="connsiteY9" fmla="*/ 187335 h 285750"/>
                        <a:gd name="connsiteX10" fmla="*/ 44460 w 180975"/>
                        <a:gd name="connsiteY10" fmla="*/ 181620 h 285750"/>
                        <a:gd name="connsiteX11" fmla="*/ 38745 w 180975"/>
                        <a:gd name="connsiteY11" fmla="*/ 197812 h 285750"/>
                        <a:gd name="connsiteX12" fmla="*/ 77797 w 180975"/>
                        <a:gd name="connsiteY12" fmla="*/ 275917 h 285750"/>
                        <a:gd name="connsiteX13" fmla="*/ 87322 w 180975"/>
                        <a:gd name="connsiteY13" fmla="*/ 282585 h 285750"/>
                        <a:gd name="connsiteX14" fmla="*/ 88275 w 180975"/>
                        <a:gd name="connsiteY14" fmla="*/ 282585 h 285750"/>
                        <a:gd name="connsiteX15" fmla="*/ 90180 w 180975"/>
                        <a:gd name="connsiteY15" fmla="*/ 282585 h 285750"/>
                        <a:gd name="connsiteX16" fmla="*/ 91132 w 180975"/>
                        <a:gd name="connsiteY16" fmla="*/ 282585 h 285750"/>
                        <a:gd name="connsiteX17" fmla="*/ 95895 w 180975"/>
                        <a:gd name="connsiteY17" fmla="*/ 280680 h 285750"/>
                        <a:gd name="connsiteX18" fmla="*/ 172095 w 180975"/>
                        <a:gd name="connsiteY18" fmla="*/ 242580 h 285750"/>
                        <a:gd name="connsiteX19" fmla="*/ 178762 w 180975"/>
                        <a:gd name="connsiteY19" fmla="*/ 22734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0975" h="285750">
                          <a:moveTo>
                            <a:pt x="178762" y="227340"/>
                          </a:moveTo>
                          <a:cubicBezTo>
                            <a:pt x="175905" y="221625"/>
                            <a:pt x="168285" y="218767"/>
                            <a:pt x="162570" y="221625"/>
                          </a:cubicBezTo>
                          <a:lnTo>
                            <a:pt x="117802" y="243532"/>
                          </a:lnTo>
                          <a:cubicBezTo>
                            <a:pt x="146377" y="174000"/>
                            <a:pt x="129232" y="91132"/>
                            <a:pt x="71130" y="38745"/>
                          </a:cubicBezTo>
                          <a:cubicBezTo>
                            <a:pt x="56842" y="26362"/>
                            <a:pt x="41602" y="15885"/>
                            <a:pt x="24457" y="8265"/>
                          </a:cubicBezTo>
                          <a:cubicBezTo>
                            <a:pt x="18742" y="5407"/>
                            <a:pt x="11122" y="8265"/>
                            <a:pt x="8265" y="13980"/>
                          </a:cubicBezTo>
                          <a:cubicBezTo>
                            <a:pt x="5407" y="19695"/>
                            <a:pt x="8265" y="27315"/>
                            <a:pt x="13980" y="30172"/>
                          </a:cubicBezTo>
                          <a:cubicBezTo>
                            <a:pt x="29220" y="36840"/>
                            <a:pt x="42555" y="45412"/>
                            <a:pt x="54937" y="56842"/>
                          </a:cubicBezTo>
                          <a:cubicBezTo>
                            <a:pt x="109230" y="105420"/>
                            <a:pt x="122565" y="183525"/>
                            <a:pt x="90180" y="246390"/>
                          </a:cubicBezTo>
                          <a:lnTo>
                            <a:pt x="60652" y="187335"/>
                          </a:lnTo>
                          <a:cubicBezTo>
                            <a:pt x="57795" y="181620"/>
                            <a:pt x="50175" y="178762"/>
                            <a:pt x="44460" y="181620"/>
                          </a:cubicBezTo>
                          <a:cubicBezTo>
                            <a:pt x="38745" y="184477"/>
                            <a:pt x="35887" y="192097"/>
                            <a:pt x="38745" y="197812"/>
                          </a:cubicBezTo>
                          <a:lnTo>
                            <a:pt x="77797" y="275917"/>
                          </a:lnTo>
                          <a:cubicBezTo>
                            <a:pt x="79702" y="279727"/>
                            <a:pt x="83512" y="282585"/>
                            <a:pt x="87322" y="282585"/>
                          </a:cubicBezTo>
                          <a:cubicBezTo>
                            <a:pt x="87322" y="282585"/>
                            <a:pt x="88275" y="282585"/>
                            <a:pt x="88275" y="282585"/>
                          </a:cubicBezTo>
                          <a:cubicBezTo>
                            <a:pt x="89227" y="282585"/>
                            <a:pt x="89227" y="282585"/>
                            <a:pt x="90180" y="282585"/>
                          </a:cubicBezTo>
                          <a:cubicBezTo>
                            <a:pt x="90180" y="282585"/>
                            <a:pt x="90180" y="282585"/>
                            <a:pt x="91132" y="282585"/>
                          </a:cubicBezTo>
                          <a:cubicBezTo>
                            <a:pt x="93037" y="282585"/>
                            <a:pt x="93990" y="281632"/>
                            <a:pt x="95895" y="280680"/>
                          </a:cubicBezTo>
                          <a:lnTo>
                            <a:pt x="172095" y="242580"/>
                          </a:lnTo>
                          <a:cubicBezTo>
                            <a:pt x="178762" y="240675"/>
                            <a:pt x="181620" y="234007"/>
                            <a:pt x="178762" y="227340"/>
                          </a:cubicBez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11" name="Freeform: Shape 210">
                      <a:extLst>
                        <a:ext uri="{FF2B5EF4-FFF2-40B4-BE49-F238E27FC236}">
                          <a16:creationId xmlns:a16="http://schemas.microsoft.com/office/drawing/2014/main" id="{6104D82C-1A98-4582-EB41-0BB471CA8B11}"/>
                        </a:ext>
                      </a:extLst>
                    </p:cNvPr>
                    <p:cNvSpPr/>
                    <p:nvPr/>
                  </p:nvSpPr>
                  <p:spPr>
                    <a:xfrm>
                      <a:off x="6610854" y="5505385"/>
                      <a:ext cx="342056" cy="342056"/>
                    </a:xfrm>
                    <a:custGeom>
                      <a:avLst/>
                      <a:gdLst>
                        <a:gd name="connsiteX0" fmla="*/ 253854 w 266700"/>
                        <a:gd name="connsiteY0" fmla="*/ 85511 h 266700"/>
                        <a:gd name="connsiteX1" fmla="*/ 228137 w 266700"/>
                        <a:gd name="connsiteY1" fmla="*/ 46458 h 266700"/>
                        <a:gd name="connsiteX2" fmla="*/ 209087 w 266700"/>
                        <a:gd name="connsiteY2" fmla="*/ 30266 h 266700"/>
                        <a:gd name="connsiteX3" fmla="*/ 130029 w 266700"/>
                        <a:gd name="connsiteY3" fmla="*/ 7406 h 266700"/>
                        <a:gd name="connsiteX4" fmla="*/ 86214 w 266700"/>
                        <a:gd name="connsiteY4" fmla="*/ 16931 h 266700"/>
                        <a:gd name="connsiteX5" fmla="*/ 16681 w 266700"/>
                        <a:gd name="connsiteY5" fmla="*/ 86463 h 266700"/>
                        <a:gd name="connsiteX6" fmla="*/ 17634 w 266700"/>
                        <a:gd name="connsiteY6" fmla="*/ 184571 h 266700"/>
                        <a:gd name="connsiteX7" fmla="*/ 55734 w 266700"/>
                        <a:gd name="connsiteY7" fmla="*/ 235053 h 266700"/>
                        <a:gd name="connsiteX8" fmla="*/ 107169 w 266700"/>
                        <a:gd name="connsiteY8" fmla="*/ 259818 h 266700"/>
                        <a:gd name="connsiteX9" fmla="*/ 136697 w 266700"/>
                        <a:gd name="connsiteY9" fmla="*/ 263628 h 266700"/>
                        <a:gd name="connsiteX10" fmla="*/ 149079 w 266700"/>
                        <a:gd name="connsiteY10" fmla="*/ 262676 h 266700"/>
                        <a:gd name="connsiteX11" fmla="*/ 162414 w 266700"/>
                        <a:gd name="connsiteY11" fmla="*/ 260771 h 266700"/>
                        <a:gd name="connsiteX12" fmla="*/ 174797 w 266700"/>
                        <a:gd name="connsiteY12" fmla="*/ 256961 h 266700"/>
                        <a:gd name="connsiteX13" fmla="*/ 186226 w 266700"/>
                        <a:gd name="connsiteY13" fmla="*/ 253151 h 266700"/>
                        <a:gd name="connsiteX14" fmla="*/ 245281 w 266700"/>
                        <a:gd name="connsiteY14" fmla="*/ 203621 h 266700"/>
                        <a:gd name="connsiteX15" fmla="*/ 250044 w 266700"/>
                        <a:gd name="connsiteY15" fmla="*/ 196001 h 266700"/>
                        <a:gd name="connsiteX16" fmla="*/ 253854 w 266700"/>
                        <a:gd name="connsiteY16" fmla="*/ 85511 h 266700"/>
                        <a:gd name="connsiteX17" fmla="*/ 232899 w 266700"/>
                        <a:gd name="connsiteY17" fmla="*/ 171236 h 266700"/>
                        <a:gd name="connsiteX18" fmla="*/ 219564 w 266700"/>
                        <a:gd name="connsiteY18" fmla="*/ 196001 h 266700"/>
                        <a:gd name="connsiteX19" fmla="*/ 150984 w 266700"/>
                        <a:gd name="connsiteY19" fmla="*/ 237911 h 266700"/>
                        <a:gd name="connsiteX20" fmla="*/ 131934 w 266700"/>
                        <a:gd name="connsiteY20" fmla="*/ 238863 h 266700"/>
                        <a:gd name="connsiteX21" fmla="*/ 110979 w 266700"/>
                        <a:gd name="connsiteY21" fmla="*/ 236006 h 266700"/>
                        <a:gd name="connsiteX22" fmla="*/ 69069 w 266700"/>
                        <a:gd name="connsiteY22" fmla="*/ 216003 h 266700"/>
                        <a:gd name="connsiteX23" fmla="*/ 38589 w 266700"/>
                        <a:gd name="connsiteY23" fmla="*/ 175046 h 266700"/>
                        <a:gd name="connsiteX24" fmla="*/ 38589 w 266700"/>
                        <a:gd name="connsiteY24" fmla="*/ 95036 h 266700"/>
                        <a:gd name="connsiteX25" fmla="*/ 92881 w 266700"/>
                        <a:gd name="connsiteY25" fmla="*/ 38838 h 266700"/>
                        <a:gd name="connsiteX26" fmla="*/ 176701 w 266700"/>
                        <a:gd name="connsiteY26" fmla="*/ 37886 h 266700"/>
                        <a:gd name="connsiteX27" fmla="*/ 200514 w 266700"/>
                        <a:gd name="connsiteY27" fmla="*/ 52173 h 266700"/>
                        <a:gd name="connsiteX28" fmla="*/ 220517 w 266700"/>
                        <a:gd name="connsiteY28" fmla="*/ 73128 h 266700"/>
                        <a:gd name="connsiteX29" fmla="*/ 231947 w 266700"/>
                        <a:gd name="connsiteY29" fmla="*/ 93131 h 266700"/>
                        <a:gd name="connsiteX30" fmla="*/ 232899 w 266700"/>
                        <a:gd name="connsiteY30" fmla="*/ 17123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6700" h="266700">
                          <a:moveTo>
                            <a:pt x="253854" y="85511"/>
                          </a:moveTo>
                          <a:cubicBezTo>
                            <a:pt x="248139" y="71223"/>
                            <a:pt x="238614" y="57888"/>
                            <a:pt x="228137" y="46458"/>
                          </a:cubicBezTo>
                          <a:cubicBezTo>
                            <a:pt x="222422" y="40743"/>
                            <a:pt x="215754" y="35028"/>
                            <a:pt x="209087" y="30266"/>
                          </a:cubicBezTo>
                          <a:cubicBezTo>
                            <a:pt x="186226" y="14073"/>
                            <a:pt x="157651" y="5501"/>
                            <a:pt x="130029" y="7406"/>
                          </a:cubicBezTo>
                          <a:cubicBezTo>
                            <a:pt x="114789" y="8358"/>
                            <a:pt x="99549" y="11216"/>
                            <a:pt x="86214" y="16931"/>
                          </a:cubicBezTo>
                          <a:cubicBezTo>
                            <a:pt x="54781" y="30266"/>
                            <a:pt x="30017" y="55031"/>
                            <a:pt x="16681" y="86463"/>
                          </a:cubicBezTo>
                          <a:cubicBezTo>
                            <a:pt x="3346" y="117896"/>
                            <a:pt x="4299" y="153138"/>
                            <a:pt x="17634" y="184571"/>
                          </a:cubicBezTo>
                          <a:cubicBezTo>
                            <a:pt x="26206" y="203621"/>
                            <a:pt x="38589" y="221718"/>
                            <a:pt x="55734" y="235053"/>
                          </a:cubicBezTo>
                          <a:cubicBezTo>
                            <a:pt x="70974" y="247436"/>
                            <a:pt x="88119" y="256008"/>
                            <a:pt x="107169" y="259818"/>
                          </a:cubicBezTo>
                          <a:cubicBezTo>
                            <a:pt x="116694" y="261723"/>
                            <a:pt x="127172" y="263628"/>
                            <a:pt x="136697" y="263628"/>
                          </a:cubicBezTo>
                          <a:cubicBezTo>
                            <a:pt x="140506" y="263628"/>
                            <a:pt x="145269" y="263628"/>
                            <a:pt x="149079" y="262676"/>
                          </a:cubicBezTo>
                          <a:cubicBezTo>
                            <a:pt x="153842" y="262676"/>
                            <a:pt x="157651" y="261723"/>
                            <a:pt x="162414" y="260771"/>
                          </a:cubicBezTo>
                          <a:cubicBezTo>
                            <a:pt x="167176" y="259818"/>
                            <a:pt x="170987" y="258866"/>
                            <a:pt x="174797" y="256961"/>
                          </a:cubicBezTo>
                          <a:cubicBezTo>
                            <a:pt x="178606" y="256008"/>
                            <a:pt x="182417" y="254103"/>
                            <a:pt x="186226" y="253151"/>
                          </a:cubicBezTo>
                          <a:cubicBezTo>
                            <a:pt x="210039" y="242673"/>
                            <a:pt x="230994" y="225528"/>
                            <a:pt x="245281" y="203621"/>
                          </a:cubicBezTo>
                          <a:cubicBezTo>
                            <a:pt x="247187" y="200763"/>
                            <a:pt x="248139" y="198858"/>
                            <a:pt x="250044" y="196001"/>
                          </a:cubicBezTo>
                          <a:cubicBezTo>
                            <a:pt x="266237" y="162663"/>
                            <a:pt x="269094" y="122658"/>
                            <a:pt x="253854" y="85511"/>
                          </a:cubicBezTo>
                          <a:close/>
                          <a:moveTo>
                            <a:pt x="232899" y="171236"/>
                          </a:moveTo>
                          <a:cubicBezTo>
                            <a:pt x="230042" y="179808"/>
                            <a:pt x="225279" y="188381"/>
                            <a:pt x="219564" y="196001"/>
                          </a:cubicBezTo>
                          <a:cubicBezTo>
                            <a:pt x="203372" y="218861"/>
                            <a:pt x="178606" y="234101"/>
                            <a:pt x="150984" y="237911"/>
                          </a:cubicBezTo>
                          <a:cubicBezTo>
                            <a:pt x="144317" y="238863"/>
                            <a:pt x="138601" y="238863"/>
                            <a:pt x="131934" y="238863"/>
                          </a:cubicBezTo>
                          <a:cubicBezTo>
                            <a:pt x="125267" y="238863"/>
                            <a:pt x="117646" y="237911"/>
                            <a:pt x="110979" y="236006"/>
                          </a:cubicBezTo>
                          <a:cubicBezTo>
                            <a:pt x="95739" y="232196"/>
                            <a:pt x="81452" y="225528"/>
                            <a:pt x="69069" y="216003"/>
                          </a:cubicBezTo>
                          <a:cubicBezTo>
                            <a:pt x="55734" y="205526"/>
                            <a:pt x="45256" y="191238"/>
                            <a:pt x="38589" y="175046"/>
                          </a:cubicBezTo>
                          <a:cubicBezTo>
                            <a:pt x="28111" y="149328"/>
                            <a:pt x="27159" y="120753"/>
                            <a:pt x="38589" y="95036"/>
                          </a:cubicBezTo>
                          <a:cubicBezTo>
                            <a:pt x="49067" y="70271"/>
                            <a:pt x="68117" y="50268"/>
                            <a:pt x="92881" y="38838"/>
                          </a:cubicBezTo>
                          <a:cubicBezTo>
                            <a:pt x="119551" y="27408"/>
                            <a:pt x="150031" y="26456"/>
                            <a:pt x="176701" y="37886"/>
                          </a:cubicBezTo>
                          <a:cubicBezTo>
                            <a:pt x="185274" y="41696"/>
                            <a:pt x="193847" y="46458"/>
                            <a:pt x="200514" y="52173"/>
                          </a:cubicBezTo>
                          <a:cubicBezTo>
                            <a:pt x="208134" y="57888"/>
                            <a:pt x="214801" y="65508"/>
                            <a:pt x="220517" y="73128"/>
                          </a:cubicBezTo>
                          <a:cubicBezTo>
                            <a:pt x="225279" y="78843"/>
                            <a:pt x="229089" y="86463"/>
                            <a:pt x="231947" y="93131"/>
                          </a:cubicBezTo>
                          <a:cubicBezTo>
                            <a:pt x="242424" y="119801"/>
                            <a:pt x="242424" y="147423"/>
                            <a:pt x="232899" y="171236"/>
                          </a:cubicBez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grpSp>
            <p:nvGrpSpPr>
              <p:cNvPr id="186" name="Group 185">
                <a:extLst>
                  <a:ext uri="{FF2B5EF4-FFF2-40B4-BE49-F238E27FC236}">
                    <a16:creationId xmlns:a16="http://schemas.microsoft.com/office/drawing/2014/main" id="{1659C37B-FDE0-3562-F6DA-59EE2F2088FA}"/>
                  </a:ext>
                </a:extLst>
              </p:cNvPr>
              <p:cNvGrpSpPr/>
              <p:nvPr/>
            </p:nvGrpSpPr>
            <p:grpSpPr>
              <a:xfrm>
                <a:off x="5449822" y="4293109"/>
                <a:ext cx="1301252" cy="2137808"/>
                <a:chOff x="5449822" y="4293109"/>
                <a:chExt cx="1301252" cy="2137808"/>
              </a:xfrm>
            </p:grpSpPr>
            <p:grpSp>
              <p:nvGrpSpPr>
                <p:cNvPr id="187" name="Group 186">
                  <a:extLst>
                    <a:ext uri="{FF2B5EF4-FFF2-40B4-BE49-F238E27FC236}">
                      <a16:creationId xmlns:a16="http://schemas.microsoft.com/office/drawing/2014/main" id="{84378364-042D-B6A1-FB0B-2A8C290F3B77}"/>
                    </a:ext>
                  </a:extLst>
                </p:cNvPr>
                <p:cNvGrpSpPr/>
                <p:nvPr/>
              </p:nvGrpSpPr>
              <p:grpSpPr>
                <a:xfrm>
                  <a:off x="5449822" y="4293109"/>
                  <a:ext cx="1038047" cy="2006252"/>
                  <a:chOff x="5449822" y="4293109"/>
                  <a:chExt cx="1038047" cy="2006252"/>
                </a:xfrm>
              </p:grpSpPr>
              <p:grpSp>
                <p:nvGrpSpPr>
                  <p:cNvPr id="195" name="Group 194">
                    <a:extLst>
                      <a:ext uri="{FF2B5EF4-FFF2-40B4-BE49-F238E27FC236}">
                        <a16:creationId xmlns:a16="http://schemas.microsoft.com/office/drawing/2014/main" id="{41420905-A41B-5F76-8606-ADC3B71981F3}"/>
                      </a:ext>
                    </a:extLst>
                  </p:cNvPr>
                  <p:cNvGrpSpPr/>
                  <p:nvPr/>
                </p:nvGrpSpPr>
                <p:grpSpPr>
                  <a:xfrm flipH="1" flipV="1">
                    <a:off x="5749175" y="4293109"/>
                    <a:ext cx="738694" cy="1037750"/>
                    <a:chOff x="5873556" y="2210168"/>
                    <a:chExt cx="865941" cy="1216513"/>
                  </a:xfrm>
                  <a:solidFill>
                    <a:srgbClr val="479BE7"/>
                  </a:solidFill>
                </p:grpSpPr>
                <p:sp>
                  <p:nvSpPr>
                    <p:cNvPr id="199" name="Rectangle 6">
                      <a:extLst>
                        <a:ext uri="{FF2B5EF4-FFF2-40B4-BE49-F238E27FC236}">
                          <a16:creationId xmlns:a16="http://schemas.microsoft.com/office/drawing/2014/main" id="{4C891FAE-7985-DC1A-74AB-E596ECDF0D94}"/>
                        </a:ext>
                      </a:extLst>
                    </p:cNvPr>
                    <p:cNvSpPr/>
                    <p:nvPr/>
                  </p:nvSpPr>
                  <p:spPr>
                    <a:xfrm rot="5400000">
                      <a:off x="5923208" y="2160516"/>
                      <a:ext cx="766637" cy="865941"/>
                    </a:xfrm>
                    <a:custGeom>
                      <a:avLst/>
                      <a:gdLst>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84370 w 1084370"/>
                        <a:gd name="connsiteY1" fmla="*/ 0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4370"/>
                        <a:gd name="connsiteY0" fmla="*/ 0 h 1223560"/>
                        <a:gd name="connsiteX1" fmla="*/ 1079880 w 1084370"/>
                        <a:gd name="connsiteY1" fmla="*/ 202056 h 1223560"/>
                        <a:gd name="connsiteX2" fmla="*/ 1084370 w 1084370"/>
                        <a:gd name="connsiteY2" fmla="*/ 1223560 h 1223560"/>
                        <a:gd name="connsiteX3" fmla="*/ 0 w 1084370"/>
                        <a:gd name="connsiteY3" fmla="*/ 1223560 h 1223560"/>
                        <a:gd name="connsiteX4" fmla="*/ 0 w 1084370"/>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0312"/>
                        <a:gd name="connsiteY0" fmla="*/ 0 h 1223560"/>
                        <a:gd name="connsiteX1" fmla="*/ 1079880 w 1080312"/>
                        <a:gd name="connsiteY1" fmla="*/ 202056 h 1223560"/>
                        <a:gd name="connsiteX2" fmla="*/ 1079880 w 1080312"/>
                        <a:gd name="connsiteY2" fmla="*/ 1048445 h 1223560"/>
                        <a:gd name="connsiteX3" fmla="*/ 0 w 1080312"/>
                        <a:gd name="connsiteY3" fmla="*/ 1223560 h 1223560"/>
                        <a:gd name="connsiteX4" fmla="*/ 0 w 1080312"/>
                        <a:gd name="connsiteY4" fmla="*/ 0 h 1223560"/>
                        <a:gd name="connsiteX0" fmla="*/ 0 w 1083247"/>
                        <a:gd name="connsiteY0" fmla="*/ 0 h 1223560"/>
                        <a:gd name="connsiteX1" fmla="*/ 1079880 w 1083247"/>
                        <a:gd name="connsiteY1" fmla="*/ 202056 h 1223560"/>
                        <a:gd name="connsiteX2" fmla="*/ 1083247 w 1083247"/>
                        <a:gd name="connsiteY2" fmla="*/ 1041715 h 1223560"/>
                        <a:gd name="connsiteX3" fmla="*/ 0 w 1083247"/>
                        <a:gd name="connsiteY3" fmla="*/ 1223560 h 1223560"/>
                        <a:gd name="connsiteX4" fmla="*/ 0 w 1083247"/>
                        <a:gd name="connsiteY4" fmla="*/ 0 h 1223560"/>
                        <a:gd name="connsiteX0" fmla="*/ 0 w 1083247"/>
                        <a:gd name="connsiteY0" fmla="*/ 0 h 1223560"/>
                        <a:gd name="connsiteX1" fmla="*/ 1079880 w 1083247"/>
                        <a:gd name="connsiteY1" fmla="*/ 202056 h 1223560"/>
                        <a:gd name="connsiteX2" fmla="*/ 1083247 w 1083247"/>
                        <a:gd name="connsiteY2" fmla="*/ 1031620 h 1223560"/>
                        <a:gd name="connsiteX3" fmla="*/ 0 w 1083247"/>
                        <a:gd name="connsiteY3" fmla="*/ 1223560 h 1223560"/>
                        <a:gd name="connsiteX4" fmla="*/ 0 w 1083247"/>
                        <a:gd name="connsiteY4" fmla="*/ 0 h 122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47" h="1223560">
                          <a:moveTo>
                            <a:pt x="0" y="0"/>
                          </a:moveTo>
                          <a:cubicBezTo>
                            <a:pt x="662295" y="633107"/>
                            <a:pt x="839655" y="276143"/>
                            <a:pt x="1079880" y="202056"/>
                          </a:cubicBezTo>
                          <a:cubicBezTo>
                            <a:pt x="1081377" y="542557"/>
                            <a:pt x="1081750" y="691119"/>
                            <a:pt x="1083247" y="1031620"/>
                          </a:cubicBezTo>
                          <a:cubicBezTo>
                            <a:pt x="872022" y="960340"/>
                            <a:pt x="647327" y="572492"/>
                            <a:pt x="0" y="1223560"/>
                          </a:cubicBezTo>
                          <a:lnTo>
                            <a:pt x="0"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00" name="Group 199">
                      <a:extLst>
                        <a:ext uri="{FF2B5EF4-FFF2-40B4-BE49-F238E27FC236}">
                          <a16:creationId xmlns:a16="http://schemas.microsoft.com/office/drawing/2014/main" id="{8D1DAA3C-B54E-3FA4-EDA5-B3841EDF37E2}"/>
                        </a:ext>
                      </a:extLst>
                    </p:cNvPr>
                    <p:cNvGrpSpPr/>
                    <p:nvPr/>
                  </p:nvGrpSpPr>
                  <p:grpSpPr>
                    <a:xfrm>
                      <a:off x="5981555" y="2779540"/>
                      <a:ext cx="647142" cy="647141"/>
                      <a:chOff x="6059673" y="2766506"/>
                      <a:chExt cx="647142" cy="647141"/>
                    </a:xfrm>
                    <a:grpFill/>
                  </p:grpSpPr>
                  <p:sp>
                    <p:nvSpPr>
                      <p:cNvPr id="201" name="Oval 200">
                        <a:extLst>
                          <a:ext uri="{FF2B5EF4-FFF2-40B4-BE49-F238E27FC236}">
                            <a16:creationId xmlns:a16="http://schemas.microsoft.com/office/drawing/2014/main" id="{0F0487DA-5E04-D5A8-DB37-60E0075CAFF4}"/>
                          </a:ext>
                        </a:extLst>
                      </p:cNvPr>
                      <p:cNvSpPr/>
                      <p:nvPr/>
                    </p:nvSpPr>
                    <p:spPr>
                      <a:xfrm rot="21600000">
                        <a:off x="6059673" y="2766506"/>
                        <a:ext cx="647142" cy="647141"/>
                      </a:xfrm>
                      <a:prstGeom prst="ellipse">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2" name="Circle: Hollow 201">
                        <a:extLst>
                          <a:ext uri="{FF2B5EF4-FFF2-40B4-BE49-F238E27FC236}">
                            <a16:creationId xmlns:a16="http://schemas.microsoft.com/office/drawing/2014/main" id="{06E88CA1-E5FD-E1E2-A5E3-2EB7A9EE9812}"/>
                          </a:ext>
                        </a:extLst>
                      </p:cNvPr>
                      <p:cNvSpPr/>
                      <p:nvPr/>
                    </p:nvSpPr>
                    <p:spPr>
                      <a:xfrm>
                        <a:off x="6117527" y="2834755"/>
                        <a:ext cx="519600" cy="519600"/>
                      </a:xfrm>
                      <a:prstGeom prst="donut">
                        <a:avLst>
                          <a:gd name="adj" fmla="val 21927"/>
                        </a:avLst>
                      </a:prstGeom>
                      <a:solidFill>
                        <a:srgbClr val="F2F2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196" name="Group 195">
                    <a:extLst>
                      <a:ext uri="{FF2B5EF4-FFF2-40B4-BE49-F238E27FC236}">
                        <a16:creationId xmlns:a16="http://schemas.microsoft.com/office/drawing/2014/main" id="{E2EFFA31-6370-B49D-CA10-E0CC5F1FCFD8}"/>
                      </a:ext>
                    </a:extLst>
                  </p:cNvPr>
                  <p:cNvGrpSpPr/>
                  <p:nvPr/>
                </p:nvGrpSpPr>
                <p:grpSpPr>
                  <a:xfrm rot="2500209" flipH="1" flipV="1">
                    <a:off x="5449822" y="6194801"/>
                    <a:ext cx="565185" cy="104560"/>
                    <a:chOff x="3306532" y="526654"/>
                    <a:chExt cx="1843610" cy="341072"/>
                  </a:xfrm>
                  <a:solidFill>
                    <a:srgbClr val="186AB4"/>
                  </a:solidFill>
                </p:grpSpPr>
                <p:sp>
                  <p:nvSpPr>
                    <p:cNvPr id="197" name="Freeform: Shape 196">
                      <a:extLst>
                        <a:ext uri="{FF2B5EF4-FFF2-40B4-BE49-F238E27FC236}">
                          <a16:creationId xmlns:a16="http://schemas.microsoft.com/office/drawing/2014/main" id="{741ABBF5-02C2-F5AE-EEE7-0B16A49C4821}"/>
                        </a:ext>
                      </a:extLst>
                    </p:cNvPr>
                    <p:cNvSpPr/>
                    <p:nvPr/>
                  </p:nvSpPr>
                  <p:spPr>
                    <a:xfrm flipH="1">
                      <a:off x="4702469" y="526657"/>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8" name="Freeform: Shape 197">
                      <a:extLst>
                        <a:ext uri="{FF2B5EF4-FFF2-40B4-BE49-F238E27FC236}">
                          <a16:creationId xmlns:a16="http://schemas.microsoft.com/office/drawing/2014/main" id="{1221BA4B-6B21-961A-0791-13E25449A686}"/>
                        </a:ext>
                      </a:extLst>
                    </p:cNvPr>
                    <p:cNvSpPr/>
                    <p:nvPr/>
                  </p:nvSpPr>
                  <p:spPr>
                    <a:xfrm>
                      <a:off x="3306532" y="526654"/>
                      <a:ext cx="447673" cy="341069"/>
                    </a:xfrm>
                    <a:custGeom>
                      <a:avLst/>
                      <a:gdLst>
                        <a:gd name="connsiteX0" fmla="*/ 0 w 1157619"/>
                        <a:gd name="connsiteY0" fmla="*/ 0 h 1106882"/>
                        <a:gd name="connsiteX1" fmla="*/ 1157619 w 1157619"/>
                        <a:gd name="connsiteY1" fmla="*/ 0 h 1106882"/>
                        <a:gd name="connsiteX2" fmla="*/ 9903 w 1157619"/>
                        <a:gd name="connsiteY2" fmla="*/ 1106882 h 1106882"/>
                        <a:gd name="connsiteX3" fmla="*/ 0 w 1157619"/>
                        <a:gd name="connsiteY3" fmla="*/ 0 h 1106882"/>
                        <a:gd name="connsiteX0" fmla="*/ 305009 w 1462628"/>
                        <a:gd name="connsiteY0" fmla="*/ 0 h 1059647"/>
                        <a:gd name="connsiteX1" fmla="*/ 1462628 w 1462628"/>
                        <a:gd name="connsiteY1" fmla="*/ 0 h 1059647"/>
                        <a:gd name="connsiteX2" fmla="*/ 0 w 1462628"/>
                        <a:gd name="connsiteY2" fmla="*/ 1059647 h 1059647"/>
                        <a:gd name="connsiteX3" fmla="*/ 305009 w 1462628"/>
                        <a:gd name="connsiteY3" fmla="*/ 0 h 1059647"/>
                        <a:gd name="connsiteX0" fmla="*/ 722265 w 1462628"/>
                        <a:gd name="connsiteY0" fmla="*/ 7872 h 1059647"/>
                        <a:gd name="connsiteX1" fmla="*/ 1462628 w 1462628"/>
                        <a:gd name="connsiteY1" fmla="*/ 0 h 1059647"/>
                        <a:gd name="connsiteX2" fmla="*/ 0 w 1462628"/>
                        <a:gd name="connsiteY2" fmla="*/ 1059647 h 1059647"/>
                        <a:gd name="connsiteX3" fmla="*/ 722265 w 1462628"/>
                        <a:gd name="connsiteY3" fmla="*/ 7872 h 1059647"/>
                        <a:gd name="connsiteX0" fmla="*/ 627665 w 1368028"/>
                        <a:gd name="connsiteY0" fmla="*/ 7872 h 1082314"/>
                        <a:gd name="connsiteX1" fmla="*/ 1368028 w 1368028"/>
                        <a:gd name="connsiteY1" fmla="*/ 0 h 1082314"/>
                        <a:gd name="connsiteX2" fmla="*/ 0 w 1368028"/>
                        <a:gd name="connsiteY2" fmla="*/ 1082314 h 1082314"/>
                        <a:gd name="connsiteX3" fmla="*/ 627665 w 1368028"/>
                        <a:gd name="connsiteY3" fmla="*/ 7872 h 1082314"/>
                      </a:gdLst>
                      <a:ahLst/>
                      <a:cxnLst>
                        <a:cxn ang="0">
                          <a:pos x="connsiteX0" y="connsiteY0"/>
                        </a:cxn>
                        <a:cxn ang="0">
                          <a:pos x="connsiteX1" y="connsiteY1"/>
                        </a:cxn>
                        <a:cxn ang="0">
                          <a:pos x="connsiteX2" y="connsiteY2"/>
                        </a:cxn>
                        <a:cxn ang="0">
                          <a:pos x="connsiteX3" y="connsiteY3"/>
                        </a:cxn>
                      </a:cxnLst>
                      <a:rect l="l" t="t" r="r" b="b"/>
                      <a:pathLst>
                        <a:path w="1368028" h="1082314">
                          <a:moveTo>
                            <a:pt x="627665" y="7872"/>
                          </a:moveTo>
                          <a:lnTo>
                            <a:pt x="1368028" y="0"/>
                          </a:lnTo>
                          <a:lnTo>
                            <a:pt x="0" y="1082314"/>
                          </a:lnTo>
                          <a:lnTo>
                            <a:pt x="627665" y="787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nvGrpSpPr>
                <p:cNvPr id="188" name="Group 187">
                  <a:extLst>
                    <a:ext uri="{FF2B5EF4-FFF2-40B4-BE49-F238E27FC236}">
                      <a16:creationId xmlns:a16="http://schemas.microsoft.com/office/drawing/2014/main" id="{E28BBBF9-3FBC-FEC0-BA9F-16C6EE08FF1D}"/>
                    </a:ext>
                  </a:extLst>
                </p:cNvPr>
                <p:cNvGrpSpPr/>
                <p:nvPr/>
              </p:nvGrpSpPr>
              <p:grpSpPr>
                <a:xfrm>
                  <a:off x="5485970" y="5165815"/>
                  <a:ext cx="1265104" cy="1265102"/>
                  <a:chOff x="5485970" y="5165815"/>
                  <a:chExt cx="1265104" cy="1265102"/>
                </a:xfrm>
              </p:grpSpPr>
              <p:grpSp>
                <p:nvGrpSpPr>
                  <p:cNvPr id="189" name="Group 188">
                    <a:extLst>
                      <a:ext uri="{FF2B5EF4-FFF2-40B4-BE49-F238E27FC236}">
                        <a16:creationId xmlns:a16="http://schemas.microsoft.com/office/drawing/2014/main" id="{D7DD3A3F-7BF8-A91A-C598-9294A6342183}"/>
                      </a:ext>
                    </a:extLst>
                  </p:cNvPr>
                  <p:cNvGrpSpPr/>
                  <p:nvPr/>
                </p:nvGrpSpPr>
                <p:grpSpPr>
                  <a:xfrm>
                    <a:off x="5485970" y="5165815"/>
                    <a:ext cx="1265104" cy="1265102"/>
                    <a:chOff x="5485970" y="5165815"/>
                    <a:chExt cx="1265104" cy="1265102"/>
                  </a:xfrm>
                </p:grpSpPr>
                <p:sp>
                  <p:nvSpPr>
                    <p:cNvPr id="193" name="Oval 192">
                      <a:extLst>
                        <a:ext uri="{FF2B5EF4-FFF2-40B4-BE49-F238E27FC236}">
                          <a16:creationId xmlns:a16="http://schemas.microsoft.com/office/drawing/2014/main" id="{1038537B-2459-6E04-5840-C0A5BB9F8498}"/>
                        </a:ext>
                      </a:extLst>
                    </p:cNvPr>
                    <p:cNvSpPr/>
                    <p:nvPr/>
                  </p:nvSpPr>
                  <p:spPr>
                    <a:xfrm flipH="1" flipV="1">
                      <a:off x="5485970" y="5165815"/>
                      <a:ext cx="1265104" cy="1265102"/>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4" name="Graphic 24">
                      <a:extLst>
                        <a:ext uri="{FF2B5EF4-FFF2-40B4-BE49-F238E27FC236}">
                          <a16:creationId xmlns:a16="http://schemas.microsoft.com/office/drawing/2014/main" id="{8D303B99-CE50-DFFA-8962-B95B19FF26B4}"/>
                        </a:ext>
                      </a:extLst>
                    </p:cNvPr>
                    <p:cNvSpPr/>
                    <p:nvPr/>
                  </p:nvSpPr>
                  <p:spPr>
                    <a:xfrm>
                      <a:off x="5945604" y="5537565"/>
                      <a:ext cx="396636" cy="521602"/>
                    </a:xfrm>
                    <a:custGeom>
                      <a:avLst/>
                      <a:gdLst>
                        <a:gd name="connsiteX0" fmla="*/ 342595 w 695325"/>
                        <a:gd name="connsiteY0" fmla="*/ 115675 h 914400"/>
                        <a:gd name="connsiteX1" fmla="*/ 176860 w 695325"/>
                        <a:gd name="connsiteY1" fmla="*/ 281410 h 914400"/>
                        <a:gd name="connsiteX2" fmla="*/ 342595 w 695325"/>
                        <a:gd name="connsiteY2" fmla="*/ 447145 h 914400"/>
                        <a:gd name="connsiteX3" fmla="*/ 508330 w 695325"/>
                        <a:gd name="connsiteY3" fmla="*/ 281410 h 914400"/>
                        <a:gd name="connsiteX4" fmla="*/ 342595 w 695325"/>
                        <a:gd name="connsiteY4" fmla="*/ 115675 h 914400"/>
                        <a:gd name="connsiteX5" fmla="*/ 436892 w 695325"/>
                        <a:gd name="connsiteY5" fmla="*/ 303317 h 914400"/>
                        <a:gd name="connsiteX6" fmla="*/ 416890 w 695325"/>
                        <a:gd name="connsiteY6" fmla="*/ 303317 h 914400"/>
                        <a:gd name="connsiteX7" fmla="*/ 327355 w 695325"/>
                        <a:gd name="connsiteY7" fmla="*/ 303317 h 914400"/>
                        <a:gd name="connsiteX8" fmla="*/ 364502 w 695325"/>
                        <a:gd name="connsiteY8" fmla="*/ 340465 h 914400"/>
                        <a:gd name="connsiteX9" fmla="*/ 334975 w 695325"/>
                        <a:gd name="connsiteY9" fmla="*/ 369992 h 914400"/>
                        <a:gd name="connsiteX10" fmla="*/ 274015 w 695325"/>
                        <a:gd name="connsiteY10" fmla="*/ 308080 h 914400"/>
                        <a:gd name="connsiteX11" fmla="*/ 247345 w 695325"/>
                        <a:gd name="connsiteY11" fmla="*/ 281410 h 914400"/>
                        <a:gd name="connsiteX12" fmla="*/ 247345 w 695325"/>
                        <a:gd name="connsiteY12" fmla="*/ 281410 h 914400"/>
                        <a:gd name="connsiteX13" fmla="*/ 247345 w 695325"/>
                        <a:gd name="connsiteY13" fmla="*/ 281410 h 914400"/>
                        <a:gd name="connsiteX14" fmla="*/ 254965 w 695325"/>
                        <a:gd name="connsiteY14" fmla="*/ 273790 h 914400"/>
                        <a:gd name="connsiteX15" fmla="*/ 276872 w 695325"/>
                        <a:gd name="connsiteY15" fmla="*/ 251882 h 914400"/>
                        <a:gd name="connsiteX16" fmla="*/ 276872 w 695325"/>
                        <a:gd name="connsiteY16" fmla="*/ 251882 h 914400"/>
                        <a:gd name="connsiteX17" fmla="*/ 308305 w 695325"/>
                        <a:gd name="connsiteY17" fmla="*/ 220450 h 914400"/>
                        <a:gd name="connsiteX18" fmla="*/ 334975 w 695325"/>
                        <a:gd name="connsiteY18" fmla="*/ 193780 h 914400"/>
                        <a:gd name="connsiteX19" fmla="*/ 364502 w 695325"/>
                        <a:gd name="connsiteY19" fmla="*/ 223307 h 914400"/>
                        <a:gd name="connsiteX20" fmla="*/ 338785 w 695325"/>
                        <a:gd name="connsiteY20" fmla="*/ 250930 h 914400"/>
                        <a:gd name="connsiteX21" fmla="*/ 328307 w 695325"/>
                        <a:gd name="connsiteY21" fmla="*/ 261407 h 914400"/>
                        <a:gd name="connsiteX22" fmla="*/ 417842 w 695325"/>
                        <a:gd name="connsiteY22" fmla="*/ 261407 h 914400"/>
                        <a:gd name="connsiteX23" fmla="*/ 437845 w 695325"/>
                        <a:gd name="connsiteY23" fmla="*/ 261407 h 914400"/>
                        <a:gd name="connsiteX24" fmla="*/ 436892 w 695325"/>
                        <a:gd name="connsiteY24" fmla="*/ 303317 h 914400"/>
                        <a:gd name="connsiteX25" fmla="*/ 584530 w 695325"/>
                        <a:gd name="connsiteY25" fmla="*/ 726227 h 914400"/>
                        <a:gd name="connsiteX26" fmla="*/ 550240 w 695325"/>
                        <a:gd name="connsiteY26" fmla="*/ 625262 h 914400"/>
                        <a:gd name="connsiteX27" fmla="*/ 550240 w 695325"/>
                        <a:gd name="connsiteY27" fmla="*/ 462385 h 914400"/>
                        <a:gd name="connsiteX28" fmla="*/ 616915 w 695325"/>
                        <a:gd name="connsiteY28" fmla="*/ 259502 h 914400"/>
                        <a:gd name="connsiteX29" fmla="*/ 364502 w 695325"/>
                        <a:gd name="connsiteY29" fmla="*/ 8042 h 914400"/>
                        <a:gd name="connsiteX30" fmla="*/ 67322 w 695325"/>
                        <a:gd name="connsiteY30" fmla="*/ 264265 h 914400"/>
                        <a:gd name="connsiteX31" fmla="*/ 67322 w 695325"/>
                        <a:gd name="connsiteY31" fmla="*/ 270932 h 914400"/>
                        <a:gd name="connsiteX32" fmla="*/ 46367 w 695325"/>
                        <a:gd name="connsiteY32" fmla="*/ 356657 h 914400"/>
                        <a:gd name="connsiteX33" fmla="*/ 11125 w 695325"/>
                        <a:gd name="connsiteY33" fmla="*/ 418570 h 914400"/>
                        <a:gd name="connsiteX34" fmla="*/ 31127 w 695325"/>
                        <a:gd name="connsiteY34" fmla="*/ 455717 h 914400"/>
                        <a:gd name="connsiteX35" fmla="*/ 67322 w 695325"/>
                        <a:gd name="connsiteY35" fmla="*/ 455717 h 914400"/>
                        <a:gd name="connsiteX36" fmla="*/ 67322 w 695325"/>
                        <a:gd name="connsiteY36" fmla="*/ 588115 h 914400"/>
                        <a:gd name="connsiteX37" fmla="*/ 115900 w 695325"/>
                        <a:gd name="connsiteY37" fmla="*/ 636692 h 914400"/>
                        <a:gd name="connsiteX38" fmla="*/ 215912 w 695325"/>
                        <a:gd name="connsiteY38" fmla="*/ 636692 h 914400"/>
                        <a:gd name="connsiteX39" fmla="*/ 215912 w 695325"/>
                        <a:gd name="connsiteY39" fmla="*/ 687175 h 914400"/>
                        <a:gd name="connsiteX40" fmla="*/ 177812 w 695325"/>
                        <a:gd name="connsiteY40" fmla="*/ 778615 h 914400"/>
                        <a:gd name="connsiteX41" fmla="*/ 101612 w 695325"/>
                        <a:gd name="connsiteY41" fmla="*/ 855767 h 914400"/>
                        <a:gd name="connsiteX42" fmla="*/ 126377 w 695325"/>
                        <a:gd name="connsiteY42" fmla="*/ 916727 h 914400"/>
                        <a:gd name="connsiteX43" fmla="*/ 384505 w 695325"/>
                        <a:gd name="connsiteY43" fmla="*/ 916727 h 914400"/>
                        <a:gd name="connsiteX44" fmla="*/ 651205 w 695325"/>
                        <a:gd name="connsiteY44" fmla="*/ 916727 h 914400"/>
                        <a:gd name="connsiteX45" fmla="*/ 681685 w 695325"/>
                        <a:gd name="connsiteY45" fmla="*/ 854815 h 914400"/>
                        <a:gd name="connsiteX46" fmla="*/ 584530 w 695325"/>
                        <a:gd name="connsiteY46" fmla="*/ 726227 h 914400"/>
                        <a:gd name="connsiteX47" fmla="*/ 342595 w 695325"/>
                        <a:gd name="connsiteY47" fmla="*/ 496675 h 914400"/>
                        <a:gd name="connsiteX48" fmla="*/ 127330 w 695325"/>
                        <a:gd name="connsiteY48" fmla="*/ 281410 h 914400"/>
                        <a:gd name="connsiteX49" fmla="*/ 342595 w 695325"/>
                        <a:gd name="connsiteY49" fmla="*/ 66145 h 914400"/>
                        <a:gd name="connsiteX50" fmla="*/ 557860 w 695325"/>
                        <a:gd name="connsiteY50" fmla="*/ 282362 h 914400"/>
                        <a:gd name="connsiteX51" fmla="*/ 342595 w 695325"/>
                        <a:gd name="connsiteY51" fmla="*/ 4966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5325" h="914400">
                          <a:moveTo>
                            <a:pt x="342595" y="115675"/>
                          </a:moveTo>
                          <a:cubicBezTo>
                            <a:pt x="251155" y="115675"/>
                            <a:pt x="176860" y="189970"/>
                            <a:pt x="176860" y="281410"/>
                          </a:cubicBezTo>
                          <a:cubicBezTo>
                            <a:pt x="176860" y="372850"/>
                            <a:pt x="251155" y="447145"/>
                            <a:pt x="342595" y="447145"/>
                          </a:cubicBezTo>
                          <a:cubicBezTo>
                            <a:pt x="434035" y="447145"/>
                            <a:pt x="508330" y="372850"/>
                            <a:pt x="508330" y="281410"/>
                          </a:cubicBezTo>
                          <a:cubicBezTo>
                            <a:pt x="508330" y="189970"/>
                            <a:pt x="434035" y="115675"/>
                            <a:pt x="342595" y="115675"/>
                          </a:cubicBezTo>
                          <a:close/>
                          <a:moveTo>
                            <a:pt x="436892" y="303317"/>
                          </a:moveTo>
                          <a:lnTo>
                            <a:pt x="416890" y="303317"/>
                          </a:lnTo>
                          <a:lnTo>
                            <a:pt x="327355" y="303317"/>
                          </a:lnTo>
                          <a:lnTo>
                            <a:pt x="364502" y="340465"/>
                          </a:lnTo>
                          <a:lnTo>
                            <a:pt x="334975" y="369992"/>
                          </a:lnTo>
                          <a:lnTo>
                            <a:pt x="274015" y="308080"/>
                          </a:lnTo>
                          <a:lnTo>
                            <a:pt x="247345" y="281410"/>
                          </a:lnTo>
                          <a:lnTo>
                            <a:pt x="247345" y="281410"/>
                          </a:lnTo>
                          <a:lnTo>
                            <a:pt x="247345" y="281410"/>
                          </a:lnTo>
                          <a:lnTo>
                            <a:pt x="254965" y="273790"/>
                          </a:lnTo>
                          <a:lnTo>
                            <a:pt x="276872" y="251882"/>
                          </a:lnTo>
                          <a:lnTo>
                            <a:pt x="276872" y="251882"/>
                          </a:lnTo>
                          <a:lnTo>
                            <a:pt x="308305" y="220450"/>
                          </a:lnTo>
                          <a:lnTo>
                            <a:pt x="334975" y="193780"/>
                          </a:lnTo>
                          <a:lnTo>
                            <a:pt x="364502" y="223307"/>
                          </a:lnTo>
                          <a:lnTo>
                            <a:pt x="338785" y="250930"/>
                          </a:lnTo>
                          <a:lnTo>
                            <a:pt x="328307" y="261407"/>
                          </a:lnTo>
                          <a:lnTo>
                            <a:pt x="417842" y="261407"/>
                          </a:lnTo>
                          <a:lnTo>
                            <a:pt x="437845" y="261407"/>
                          </a:lnTo>
                          <a:lnTo>
                            <a:pt x="436892" y="303317"/>
                          </a:lnTo>
                          <a:close/>
                          <a:moveTo>
                            <a:pt x="584530" y="726227"/>
                          </a:moveTo>
                          <a:cubicBezTo>
                            <a:pt x="562622" y="697652"/>
                            <a:pt x="550240" y="661457"/>
                            <a:pt x="550240" y="625262"/>
                          </a:cubicBezTo>
                          <a:lnTo>
                            <a:pt x="550240" y="462385"/>
                          </a:lnTo>
                          <a:cubicBezTo>
                            <a:pt x="596912" y="409045"/>
                            <a:pt x="622630" y="337607"/>
                            <a:pt x="616915" y="259502"/>
                          </a:cubicBezTo>
                          <a:cubicBezTo>
                            <a:pt x="606437" y="126152"/>
                            <a:pt x="497852" y="18520"/>
                            <a:pt x="364502" y="8042"/>
                          </a:cubicBezTo>
                          <a:cubicBezTo>
                            <a:pt x="208292" y="-4340"/>
                            <a:pt x="77800" y="112817"/>
                            <a:pt x="67322" y="264265"/>
                          </a:cubicBezTo>
                          <a:lnTo>
                            <a:pt x="67322" y="270932"/>
                          </a:lnTo>
                          <a:cubicBezTo>
                            <a:pt x="67322" y="295697"/>
                            <a:pt x="57797" y="334750"/>
                            <a:pt x="46367" y="356657"/>
                          </a:cubicBezTo>
                          <a:cubicBezTo>
                            <a:pt x="33985" y="379517"/>
                            <a:pt x="21602" y="402377"/>
                            <a:pt x="11125" y="418570"/>
                          </a:cubicBezTo>
                          <a:cubicBezTo>
                            <a:pt x="647" y="434762"/>
                            <a:pt x="12077" y="455717"/>
                            <a:pt x="31127" y="455717"/>
                          </a:cubicBezTo>
                          <a:lnTo>
                            <a:pt x="67322" y="455717"/>
                          </a:lnTo>
                          <a:lnTo>
                            <a:pt x="67322" y="588115"/>
                          </a:lnTo>
                          <a:cubicBezTo>
                            <a:pt x="67322" y="614785"/>
                            <a:pt x="89230" y="636692"/>
                            <a:pt x="115900" y="636692"/>
                          </a:cubicBezTo>
                          <a:lnTo>
                            <a:pt x="215912" y="636692"/>
                          </a:lnTo>
                          <a:lnTo>
                            <a:pt x="215912" y="687175"/>
                          </a:lnTo>
                          <a:cubicBezTo>
                            <a:pt x="215912" y="721465"/>
                            <a:pt x="202577" y="754802"/>
                            <a:pt x="177812" y="778615"/>
                          </a:cubicBezTo>
                          <a:lnTo>
                            <a:pt x="101612" y="855767"/>
                          </a:lnTo>
                          <a:cubicBezTo>
                            <a:pt x="79705" y="878627"/>
                            <a:pt x="94945" y="916727"/>
                            <a:pt x="126377" y="916727"/>
                          </a:cubicBezTo>
                          <a:lnTo>
                            <a:pt x="384505" y="916727"/>
                          </a:lnTo>
                          <a:lnTo>
                            <a:pt x="651205" y="916727"/>
                          </a:lnTo>
                          <a:cubicBezTo>
                            <a:pt x="682637" y="916727"/>
                            <a:pt x="700735" y="880532"/>
                            <a:pt x="681685" y="854815"/>
                          </a:cubicBezTo>
                          <a:lnTo>
                            <a:pt x="584530" y="726227"/>
                          </a:lnTo>
                          <a:close/>
                          <a:moveTo>
                            <a:pt x="342595" y="496675"/>
                          </a:moveTo>
                          <a:cubicBezTo>
                            <a:pt x="223532" y="496675"/>
                            <a:pt x="127330" y="400472"/>
                            <a:pt x="127330" y="281410"/>
                          </a:cubicBezTo>
                          <a:cubicBezTo>
                            <a:pt x="127330" y="162347"/>
                            <a:pt x="223532" y="66145"/>
                            <a:pt x="342595" y="66145"/>
                          </a:cubicBezTo>
                          <a:cubicBezTo>
                            <a:pt x="461657" y="66145"/>
                            <a:pt x="557860" y="163300"/>
                            <a:pt x="557860" y="282362"/>
                          </a:cubicBezTo>
                          <a:cubicBezTo>
                            <a:pt x="557860" y="400472"/>
                            <a:pt x="460705" y="496675"/>
                            <a:pt x="342595" y="496675"/>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190" name="Group 189">
                    <a:extLst>
                      <a:ext uri="{FF2B5EF4-FFF2-40B4-BE49-F238E27FC236}">
                        <a16:creationId xmlns:a16="http://schemas.microsoft.com/office/drawing/2014/main" id="{1006783F-32C3-F3A4-F54A-A04B10D8244C}"/>
                      </a:ext>
                    </a:extLst>
                  </p:cNvPr>
                  <p:cNvGrpSpPr/>
                  <p:nvPr/>
                </p:nvGrpSpPr>
                <p:grpSpPr>
                  <a:xfrm flipH="1" flipV="1">
                    <a:off x="5568428" y="6001267"/>
                    <a:ext cx="473455" cy="331611"/>
                    <a:chOff x="6114123" y="1250430"/>
                    <a:chExt cx="446779" cy="312926"/>
                  </a:xfrm>
                </p:grpSpPr>
                <p:sp>
                  <p:nvSpPr>
                    <p:cNvPr id="191" name="Freeform: Shape 190">
                      <a:extLst>
                        <a:ext uri="{FF2B5EF4-FFF2-40B4-BE49-F238E27FC236}">
                          <a16:creationId xmlns:a16="http://schemas.microsoft.com/office/drawing/2014/main" id="{CEE45D4B-FE8F-146B-F637-34E120B91BD4}"/>
                        </a:ext>
                      </a:extLst>
                    </p:cNvPr>
                    <p:cNvSpPr/>
                    <p:nvPr/>
                  </p:nvSpPr>
                  <p:spPr>
                    <a:xfrm rot="2500209">
                      <a:off x="6114123" y="1250430"/>
                      <a:ext cx="446779" cy="312926"/>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2" name="TextBox 191">
                      <a:extLst>
                        <a:ext uri="{FF2B5EF4-FFF2-40B4-BE49-F238E27FC236}">
                          <a16:creationId xmlns:a16="http://schemas.microsoft.com/office/drawing/2014/main" id="{36FD0CE7-0AAC-117A-F42B-A300BC4DB1D7}"/>
                        </a:ext>
                      </a:extLst>
                    </p:cNvPr>
                    <p:cNvSpPr txBox="1"/>
                    <p:nvPr/>
                  </p:nvSpPr>
                  <p:spPr>
                    <a:xfrm rot="10800000">
                      <a:off x="6161313" y="1256380"/>
                      <a:ext cx="372556" cy="29103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05</a:t>
                      </a:r>
                    </a:p>
                  </p:txBody>
                </p:sp>
              </p:grpSp>
            </p:grpSp>
          </p:grpSp>
        </p:grpSp>
      </p:grpSp>
      <p:sp>
        <p:nvSpPr>
          <p:cNvPr id="350" name="Freeform 229">
            <a:extLst>
              <a:ext uri="{FF2B5EF4-FFF2-40B4-BE49-F238E27FC236}">
                <a16:creationId xmlns:a16="http://schemas.microsoft.com/office/drawing/2014/main" id="{112A621F-3188-92BB-0ACF-0E424367D0CF}"/>
              </a:ext>
            </a:extLst>
          </p:cNvPr>
          <p:cNvSpPr/>
          <p:nvPr/>
        </p:nvSpPr>
        <p:spPr>
          <a:xfrm rot="18999791">
            <a:off x="2939722" y="2701298"/>
            <a:ext cx="408102" cy="710810"/>
          </a:xfrm>
          <a:custGeom>
            <a:avLst/>
            <a:gdLst>
              <a:gd name="connsiteX0" fmla="*/ 1792357 w 2278359"/>
              <a:gd name="connsiteY0" fmla="*/ 471044 h 3989954"/>
              <a:gd name="connsiteX1" fmla="*/ 434587 w 2278359"/>
              <a:gd name="connsiteY1" fmla="*/ 510467 h 3989954"/>
              <a:gd name="connsiteX2" fmla="*/ 474013 w 2278359"/>
              <a:gd name="connsiteY2" fmla="*/ 1868237 h 3989954"/>
              <a:gd name="connsiteX3" fmla="*/ 1831783 w 2278359"/>
              <a:gd name="connsiteY3" fmla="*/ 1828814 h 3989954"/>
              <a:gd name="connsiteX4" fmla="*/ 1792357 w 2278359"/>
              <a:gd name="connsiteY4" fmla="*/ 471044 h 3989954"/>
              <a:gd name="connsiteX5" fmla="*/ 1885333 w 2278359"/>
              <a:gd name="connsiteY5" fmla="*/ 283261 h 3989954"/>
              <a:gd name="connsiteX6" fmla="*/ 1969376 w 2278359"/>
              <a:gd name="connsiteY6" fmla="*/ 365568 h 3989954"/>
              <a:gd name="connsiteX7" fmla="*/ 1919239 w 2278359"/>
              <a:gd name="connsiteY7" fmla="*/ 2004733 h 3989954"/>
              <a:gd name="connsiteX8" fmla="*/ 1321847 w 2278359"/>
              <a:gd name="connsiteY8" fmla="*/ 2304377 h 3989954"/>
              <a:gd name="connsiteX9" fmla="*/ 1255970 w 2278359"/>
              <a:gd name="connsiteY9" fmla="*/ 2308700 h 3989954"/>
              <a:gd name="connsiteX10" fmla="*/ 1255970 w 2278359"/>
              <a:gd name="connsiteY10" fmla="*/ 2543326 h 3989954"/>
              <a:gd name="connsiteX11" fmla="*/ 1309237 w 2278359"/>
              <a:gd name="connsiteY11" fmla="*/ 2582393 h 3989954"/>
              <a:gd name="connsiteX12" fmla="*/ 1395670 w 2278359"/>
              <a:gd name="connsiteY12" fmla="*/ 2815036 h 3989954"/>
              <a:gd name="connsiteX13" fmla="*/ 1369365 w 2278359"/>
              <a:gd name="connsiteY13" fmla="*/ 3675091 h 3989954"/>
              <a:gd name="connsiteX14" fmla="*/ 1040345 w 2278359"/>
              <a:gd name="connsiteY14" fmla="*/ 3989794 h 3989954"/>
              <a:gd name="connsiteX15" fmla="*/ 1040345 w 2278359"/>
              <a:gd name="connsiteY15" fmla="*/ 3989790 h 3989954"/>
              <a:gd name="connsiteX16" fmla="*/ 731192 w 2278359"/>
              <a:gd name="connsiteY16" fmla="*/ 3654862 h 3989954"/>
              <a:gd name="connsiteX17" fmla="*/ 757502 w 2278359"/>
              <a:gd name="connsiteY17" fmla="*/ 2794811 h 3989954"/>
              <a:gd name="connsiteX18" fmla="*/ 857986 w 2278359"/>
              <a:gd name="connsiteY18" fmla="*/ 2568093 h 3989954"/>
              <a:gd name="connsiteX19" fmla="*/ 934106 w 2278359"/>
              <a:gd name="connsiteY19" fmla="*/ 2519287 h 3989954"/>
              <a:gd name="connsiteX20" fmla="*/ 934106 w 2278359"/>
              <a:gd name="connsiteY20" fmla="*/ 2296711 h 3989954"/>
              <a:gd name="connsiteX21" fmla="*/ 886906 w 2278359"/>
              <a:gd name="connsiteY21" fmla="*/ 2290589 h 3989954"/>
              <a:gd name="connsiteX22" fmla="*/ 308981 w 2278359"/>
              <a:gd name="connsiteY22" fmla="*/ 1953696 h 3989954"/>
              <a:gd name="connsiteX23" fmla="*/ 359117 w 2278359"/>
              <a:gd name="connsiteY23" fmla="*/ 314532 h 3989954"/>
              <a:gd name="connsiteX24" fmla="*/ 1885333 w 2278359"/>
              <a:gd name="connsiteY24" fmla="*/ 283261 h 398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78359" h="3989954">
                <a:moveTo>
                  <a:pt x="1792357" y="471044"/>
                </a:moveTo>
                <a:cubicBezTo>
                  <a:pt x="1406533" y="106992"/>
                  <a:pt x="798638" y="124643"/>
                  <a:pt x="434587" y="510467"/>
                </a:cubicBezTo>
                <a:cubicBezTo>
                  <a:pt x="70537" y="896291"/>
                  <a:pt x="88188" y="1504185"/>
                  <a:pt x="474013" y="1868237"/>
                </a:cubicBezTo>
                <a:cubicBezTo>
                  <a:pt x="859838" y="2232288"/>
                  <a:pt x="1467733" y="2214638"/>
                  <a:pt x="1831783" y="1828814"/>
                </a:cubicBezTo>
                <a:cubicBezTo>
                  <a:pt x="2195834" y="1442990"/>
                  <a:pt x="2178182" y="835095"/>
                  <a:pt x="1792357" y="471044"/>
                </a:cubicBezTo>
                <a:close/>
                <a:moveTo>
                  <a:pt x="1885333" y="283261"/>
                </a:moveTo>
                <a:cubicBezTo>
                  <a:pt x="1914390" y="308960"/>
                  <a:pt x="1942450" y="336397"/>
                  <a:pt x="1969376" y="365568"/>
                </a:cubicBezTo>
                <a:cubicBezTo>
                  <a:pt x="2400194" y="832304"/>
                  <a:pt x="2377747" y="1566184"/>
                  <a:pt x="1919239" y="2004733"/>
                </a:cubicBezTo>
                <a:cubicBezTo>
                  <a:pt x="1747300" y="2169194"/>
                  <a:pt x="1538456" y="2268763"/>
                  <a:pt x="1321847" y="2304377"/>
                </a:cubicBezTo>
                <a:lnTo>
                  <a:pt x="1255970" y="2308700"/>
                </a:lnTo>
                <a:lnTo>
                  <a:pt x="1255970" y="2543326"/>
                </a:lnTo>
                <a:lnTo>
                  <a:pt x="1309237" y="2582393"/>
                </a:lnTo>
                <a:cubicBezTo>
                  <a:pt x="1365185" y="2643003"/>
                  <a:pt x="1398412" y="2725341"/>
                  <a:pt x="1395670" y="2815036"/>
                </a:cubicBezTo>
                <a:lnTo>
                  <a:pt x="1369365" y="3675091"/>
                </a:lnTo>
                <a:cubicBezTo>
                  <a:pt x="1363875" y="3854485"/>
                  <a:pt x="1216570" y="3995377"/>
                  <a:pt x="1040345" y="3989794"/>
                </a:cubicBezTo>
                <a:lnTo>
                  <a:pt x="1040345" y="3989790"/>
                </a:lnTo>
                <a:cubicBezTo>
                  <a:pt x="864115" y="3984202"/>
                  <a:pt x="725707" y="3834251"/>
                  <a:pt x="731192" y="3654862"/>
                </a:cubicBezTo>
                <a:lnTo>
                  <a:pt x="757502" y="2794811"/>
                </a:lnTo>
                <a:cubicBezTo>
                  <a:pt x="760244" y="2705112"/>
                  <a:pt x="798445" y="2625041"/>
                  <a:pt x="857986" y="2568093"/>
                </a:cubicBezTo>
                <a:lnTo>
                  <a:pt x="934106" y="2519287"/>
                </a:lnTo>
                <a:lnTo>
                  <a:pt x="934106" y="2296711"/>
                </a:lnTo>
                <a:lnTo>
                  <a:pt x="886906" y="2290589"/>
                </a:lnTo>
                <a:cubicBezTo>
                  <a:pt x="672890" y="2241330"/>
                  <a:pt x="470536" y="2128727"/>
                  <a:pt x="308981" y="1953696"/>
                </a:cubicBezTo>
                <a:cubicBezTo>
                  <a:pt x="-121834" y="1486961"/>
                  <a:pt x="-99387" y="753081"/>
                  <a:pt x="359117" y="314532"/>
                </a:cubicBezTo>
                <a:cubicBezTo>
                  <a:pt x="788968" y="-96612"/>
                  <a:pt x="1449465" y="-102226"/>
                  <a:pt x="1885333" y="283261"/>
                </a:cubicBezTo>
                <a:close/>
              </a:path>
            </a:pathLst>
          </a:custGeom>
          <a:solidFill>
            <a:srgbClr val="ED7D3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51" name="Freeform 398">
            <a:extLst>
              <a:ext uri="{FF2B5EF4-FFF2-40B4-BE49-F238E27FC236}">
                <a16:creationId xmlns:a16="http://schemas.microsoft.com/office/drawing/2014/main" id="{C11815C5-6266-5CD5-E08E-15E5A1B69E43}"/>
              </a:ext>
            </a:extLst>
          </p:cNvPr>
          <p:cNvSpPr/>
          <p:nvPr/>
        </p:nvSpPr>
        <p:spPr>
          <a:xfrm>
            <a:off x="9191477" y="2940813"/>
            <a:ext cx="250788" cy="206265"/>
          </a:xfrm>
          <a:custGeom>
            <a:avLst/>
            <a:gdLst>
              <a:gd name="connsiteX0" fmla="*/ 376894 w 753616"/>
              <a:gd name="connsiteY0" fmla="*/ 193502 h 751936"/>
              <a:gd name="connsiteX1" fmla="*/ 193903 w 753616"/>
              <a:gd name="connsiteY1" fmla="*/ 376493 h 751936"/>
              <a:gd name="connsiteX2" fmla="*/ 376894 w 753616"/>
              <a:gd name="connsiteY2" fmla="*/ 559484 h 751936"/>
              <a:gd name="connsiteX3" fmla="*/ 559886 w 753616"/>
              <a:gd name="connsiteY3" fmla="*/ 376493 h 751936"/>
              <a:gd name="connsiteX4" fmla="*/ 376894 w 753616"/>
              <a:gd name="connsiteY4" fmla="*/ 193502 h 751936"/>
              <a:gd name="connsiteX5" fmla="*/ 407828 w 753616"/>
              <a:gd name="connsiteY5" fmla="*/ 142 h 751936"/>
              <a:gd name="connsiteX6" fmla="*/ 469168 w 753616"/>
              <a:gd name="connsiteY6" fmla="*/ 153363 h 751936"/>
              <a:gd name="connsiteX7" fmla="*/ 469366 w 753616"/>
              <a:gd name="connsiteY7" fmla="*/ 154920 h 751936"/>
              <a:gd name="connsiteX8" fmla="*/ 470093 w 753616"/>
              <a:gd name="connsiteY8" fmla="*/ 155145 h 751936"/>
              <a:gd name="connsiteX9" fmla="*/ 493743 w 753616"/>
              <a:gd name="connsiteY9" fmla="*/ 167982 h 751936"/>
              <a:gd name="connsiteX10" fmla="*/ 499500 w 753616"/>
              <a:gd name="connsiteY10" fmla="*/ 165840 h 751936"/>
              <a:gd name="connsiteX11" fmla="*/ 666522 w 753616"/>
              <a:gd name="connsiteY11" fmla="*/ 133871 h 751936"/>
              <a:gd name="connsiteX12" fmla="*/ 624756 w 753616"/>
              <a:gd name="connsiteY12" fmla="*/ 248148 h 751936"/>
              <a:gd name="connsiteX13" fmla="*/ 597175 w 753616"/>
              <a:gd name="connsiteY13" fmla="*/ 281844 h 751936"/>
              <a:gd name="connsiteX14" fmla="*/ 597631 w 753616"/>
              <a:gd name="connsiteY14" fmla="*/ 282683 h 751936"/>
              <a:gd name="connsiteX15" fmla="*/ 607528 w 753616"/>
              <a:gd name="connsiteY15" fmla="*/ 314565 h 751936"/>
              <a:gd name="connsiteX16" fmla="*/ 609411 w 753616"/>
              <a:gd name="connsiteY16" fmla="*/ 315346 h 751936"/>
              <a:gd name="connsiteX17" fmla="*/ 753478 w 753616"/>
              <a:gd name="connsiteY17" fmla="*/ 405696 h 751936"/>
              <a:gd name="connsiteX18" fmla="*/ 600257 w 753616"/>
              <a:gd name="connsiteY18" fmla="*/ 467036 h 751936"/>
              <a:gd name="connsiteX19" fmla="*/ 598240 w 753616"/>
              <a:gd name="connsiteY19" fmla="*/ 467292 h 751936"/>
              <a:gd name="connsiteX20" fmla="*/ 597631 w 753616"/>
              <a:gd name="connsiteY20" fmla="*/ 469253 h 751936"/>
              <a:gd name="connsiteX21" fmla="*/ 583909 w 753616"/>
              <a:gd name="connsiteY21" fmla="*/ 494534 h 751936"/>
              <a:gd name="connsiteX22" fmla="*/ 585011 w 753616"/>
              <a:gd name="connsiteY22" fmla="*/ 497347 h 751936"/>
              <a:gd name="connsiteX23" fmla="*/ 619868 w 753616"/>
              <a:gd name="connsiteY23" fmla="*/ 663790 h 751936"/>
              <a:gd name="connsiteX24" fmla="*/ 504885 w 753616"/>
              <a:gd name="connsiteY24" fmla="*/ 624009 h 751936"/>
              <a:gd name="connsiteX25" fmla="*/ 470294 w 753616"/>
              <a:gd name="connsiteY25" fmla="*/ 596682 h 751936"/>
              <a:gd name="connsiteX26" fmla="*/ 470093 w 753616"/>
              <a:gd name="connsiteY26" fmla="*/ 596791 h 751936"/>
              <a:gd name="connsiteX27" fmla="*/ 437239 w 753616"/>
              <a:gd name="connsiteY27" fmla="*/ 606989 h 751936"/>
              <a:gd name="connsiteX28" fmla="*/ 436893 w 753616"/>
              <a:gd name="connsiteY28" fmla="*/ 608285 h 751936"/>
              <a:gd name="connsiteX29" fmla="*/ 355495 w 753616"/>
              <a:gd name="connsiteY29" fmla="*/ 751860 h 751936"/>
              <a:gd name="connsiteX30" fmla="*/ 283704 w 753616"/>
              <a:gd name="connsiteY30" fmla="*/ 600013 h 751936"/>
              <a:gd name="connsiteX31" fmla="*/ 282716 w 753616"/>
              <a:gd name="connsiteY31" fmla="*/ 596352 h 751936"/>
              <a:gd name="connsiteX32" fmla="*/ 256946 w 753616"/>
              <a:gd name="connsiteY32" fmla="*/ 582365 h 751936"/>
              <a:gd name="connsiteX33" fmla="*/ 255114 w 753616"/>
              <a:gd name="connsiteY33" fmla="*/ 583083 h 751936"/>
              <a:gd name="connsiteX34" fmla="*/ 88671 w 753616"/>
              <a:gd name="connsiteY34" fmla="*/ 617940 h 751936"/>
              <a:gd name="connsiteX35" fmla="*/ 128451 w 753616"/>
              <a:gd name="connsiteY35" fmla="*/ 502956 h 751936"/>
              <a:gd name="connsiteX36" fmla="*/ 155730 w 753616"/>
              <a:gd name="connsiteY36" fmla="*/ 468428 h 751936"/>
              <a:gd name="connsiteX37" fmla="*/ 145990 w 753616"/>
              <a:gd name="connsiteY37" fmla="*/ 437051 h 751936"/>
              <a:gd name="connsiteX38" fmla="*/ 142009 w 753616"/>
              <a:gd name="connsiteY38" fmla="*/ 435901 h 751936"/>
              <a:gd name="connsiteX39" fmla="*/ 123 w 753616"/>
              <a:gd name="connsiteY39" fmla="*/ 351592 h 751936"/>
              <a:gd name="connsiteX40" fmla="*/ 110972 w 753616"/>
              <a:gd name="connsiteY40" fmla="*/ 291048 h 751936"/>
              <a:gd name="connsiteX41" fmla="*/ 155336 w 753616"/>
              <a:gd name="connsiteY41" fmla="*/ 284776 h 751936"/>
              <a:gd name="connsiteX42" fmla="*/ 155986 w 753616"/>
              <a:gd name="connsiteY42" fmla="*/ 282683 h 751936"/>
              <a:gd name="connsiteX43" fmla="*/ 170353 w 753616"/>
              <a:gd name="connsiteY43" fmla="*/ 256214 h 751936"/>
              <a:gd name="connsiteX44" fmla="*/ 167122 w 753616"/>
              <a:gd name="connsiteY44" fmla="*/ 250243 h 751936"/>
              <a:gd name="connsiteX45" fmla="*/ 127696 w 753616"/>
              <a:gd name="connsiteY45" fmla="*/ 89977 h 751936"/>
              <a:gd name="connsiteX46" fmla="*/ 147691 w 753616"/>
              <a:gd name="connsiteY46" fmla="*/ 80594 h 751936"/>
              <a:gd name="connsiteX47" fmla="*/ 285068 w 753616"/>
              <a:gd name="connsiteY47" fmla="*/ 154417 h 751936"/>
              <a:gd name="connsiteX48" fmla="*/ 285335 w 753616"/>
              <a:gd name="connsiteY48" fmla="*/ 154583 h 751936"/>
              <a:gd name="connsiteX49" fmla="*/ 314304 w 753616"/>
              <a:gd name="connsiteY49" fmla="*/ 145591 h 751936"/>
              <a:gd name="connsiteX50" fmla="*/ 316259 w 753616"/>
              <a:gd name="connsiteY50" fmla="*/ 140949 h 751936"/>
              <a:gd name="connsiteX51" fmla="*/ 407828 w 753616"/>
              <a:gd name="connsiteY51" fmla="*/ 142 h 75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3616" h="751936">
                <a:moveTo>
                  <a:pt x="376894" y="193502"/>
                </a:moveTo>
                <a:cubicBezTo>
                  <a:pt x="275831" y="193502"/>
                  <a:pt x="193903" y="275429"/>
                  <a:pt x="193903" y="376493"/>
                </a:cubicBezTo>
                <a:cubicBezTo>
                  <a:pt x="193903" y="477556"/>
                  <a:pt x="275831" y="559484"/>
                  <a:pt x="376894" y="559484"/>
                </a:cubicBezTo>
                <a:cubicBezTo>
                  <a:pt x="477958" y="559484"/>
                  <a:pt x="559886" y="477556"/>
                  <a:pt x="559886" y="376493"/>
                </a:cubicBezTo>
                <a:cubicBezTo>
                  <a:pt x="559886" y="275429"/>
                  <a:pt x="477958" y="193502"/>
                  <a:pt x="376894" y="193502"/>
                </a:cubicBezTo>
                <a:close/>
                <a:moveTo>
                  <a:pt x="407828" y="142"/>
                </a:moveTo>
                <a:cubicBezTo>
                  <a:pt x="450746" y="2751"/>
                  <a:pt x="463091" y="103033"/>
                  <a:pt x="469168" y="153363"/>
                </a:cubicBezTo>
                <a:lnTo>
                  <a:pt x="469366" y="154920"/>
                </a:lnTo>
                <a:lnTo>
                  <a:pt x="470093" y="155145"/>
                </a:lnTo>
                <a:lnTo>
                  <a:pt x="493743" y="167982"/>
                </a:lnTo>
                <a:lnTo>
                  <a:pt x="499500" y="165840"/>
                </a:lnTo>
                <a:cubicBezTo>
                  <a:pt x="547104" y="144632"/>
                  <a:pt x="631638" y="89985"/>
                  <a:pt x="666522" y="133871"/>
                </a:cubicBezTo>
                <a:cubicBezTo>
                  <a:pt x="687013" y="158772"/>
                  <a:pt x="655563" y="208501"/>
                  <a:pt x="624756" y="248148"/>
                </a:cubicBezTo>
                <a:lnTo>
                  <a:pt x="597175" y="281844"/>
                </a:lnTo>
                <a:lnTo>
                  <a:pt x="597631" y="282683"/>
                </a:lnTo>
                <a:lnTo>
                  <a:pt x="607528" y="314565"/>
                </a:lnTo>
                <a:lnTo>
                  <a:pt x="609411" y="315346"/>
                </a:lnTo>
                <a:cubicBezTo>
                  <a:pt x="658711" y="332240"/>
                  <a:pt x="757826" y="349804"/>
                  <a:pt x="753478" y="405696"/>
                </a:cubicBezTo>
                <a:cubicBezTo>
                  <a:pt x="750869" y="448614"/>
                  <a:pt x="650587" y="460959"/>
                  <a:pt x="600257" y="467036"/>
                </a:cubicBezTo>
                <a:lnTo>
                  <a:pt x="598240" y="467292"/>
                </a:lnTo>
                <a:lnTo>
                  <a:pt x="597631" y="469253"/>
                </a:lnTo>
                <a:lnTo>
                  <a:pt x="583909" y="494534"/>
                </a:lnTo>
                <a:lnTo>
                  <a:pt x="585011" y="497347"/>
                </a:lnTo>
                <a:cubicBezTo>
                  <a:pt x="607041" y="544575"/>
                  <a:pt x="663144" y="628150"/>
                  <a:pt x="619868" y="663790"/>
                </a:cubicBezTo>
                <a:cubicBezTo>
                  <a:pt x="595326" y="684709"/>
                  <a:pt x="545060" y="654124"/>
                  <a:pt x="504885" y="624009"/>
                </a:cubicBezTo>
                <a:lnTo>
                  <a:pt x="470294" y="596682"/>
                </a:lnTo>
                <a:lnTo>
                  <a:pt x="470093" y="596791"/>
                </a:lnTo>
                <a:lnTo>
                  <a:pt x="437239" y="606989"/>
                </a:lnTo>
                <a:lnTo>
                  <a:pt x="436893" y="608285"/>
                </a:lnTo>
                <a:cubicBezTo>
                  <a:pt x="424099" y="657340"/>
                  <a:pt x="398374" y="755049"/>
                  <a:pt x="355495" y="751860"/>
                </a:cubicBezTo>
                <a:cubicBezTo>
                  <a:pt x="299525" y="748648"/>
                  <a:pt x="294141" y="650525"/>
                  <a:pt x="283704" y="600013"/>
                </a:cubicBezTo>
                <a:lnTo>
                  <a:pt x="282716" y="596352"/>
                </a:lnTo>
                <a:lnTo>
                  <a:pt x="256946" y="582365"/>
                </a:lnTo>
                <a:lnTo>
                  <a:pt x="255114" y="583083"/>
                </a:lnTo>
                <a:cubicBezTo>
                  <a:pt x="207885" y="605112"/>
                  <a:pt x="124310" y="661215"/>
                  <a:pt x="88671" y="617940"/>
                </a:cubicBezTo>
                <a:cubicBezTo>
                  <a:pt x="67752" y="593398"/>
                  <a:pt x="98336" y="543131"/>
                  <a:pt x="128451" y="502956"/>
                </a:cubicBezTo>
                <a:lnTo>
                  <a:pt x="155730" y="468428"/>
                </a:lnTo>
                <a:lnTo>
                  <a:pt x="145990" y="437051"/>
                </a:lnTo>
                <a:lnTo>
                  <a:pt x="142009" y="435901"/>
                </a:lnTo>
                <a:cubicBezTo>
                  <a:pt x="93225" y="422109"/>
                  <a:pt x="-3940" y="394397"/>
                  <a:pt x="123" y="351592"/>
                </a:cubicBezTo>
                <a:cubicBezTo>
                  <a:pt x="3388" y="309673"/>
                  <a:pt x="60813" y="298059"/>
                  <a:pt x="110972" y="291048"/>
                </a:cubicBezTo>
                <a:lnTo>
                  <a:pt x="155336" y="284776"/>
                </a:lnTo>
                <a:lnTo>
                  <a:pt x="155986" y="282683"/>
                </a:lnTo>
                <a:lnTo>
                  <a:pt x="170353" y="256214"/>
                </a:lnTo>
                <a:lnTo>
                  <a:pt x="167122" y="250243"/>
                </a:lnTo>
                <a:cubicBezTo>
                  <a:pt x="142735" y="205798"/>
                  <a:pt x="94336" y="117105"/>
                  <a:pt x="127696" y="89977"/>
                </a:cubicBezTo>
                <a:cubicBezTo>
                  <a:pt x="133823" y="84820"/>
                  <a:pt x="140546" y="81834"/>
                  <a:pt x="147691" y="80594"/>
                </a:cubicBezTo>
                <a:cubicBezTo>
                  <a:pt x="190563" y="73149"/>
                  <a:pt x="248678" y="128512"/>
                  <a:pt x="285068" y="154417"/>
                </a:cubicBezTo>
                <a:lnTo>
                  <a:pt x="285335" y="154583"/>
                </a:lnTo>
                <a:lnTo>
                  <a:pt x="314304" y="145591"/>
                </a:lnTo>
                <a:lnTo>
                  <a:pt x="316259" y="140949"/>
                </a:lnTo>
                <a:cubicBezTo>
                  <a:pt x="333397" y="92301"/>
                  <a:pt x="351935" y="-4206"/>
                  <a:pt x="407828" y="142"/>
                </a:cubicBezTo>
                <a:close/>
              </a:path>
            </a:pathLst>
          </a:custGeom>
          <a:solidFill>
            <a:srgbClr val="404040"/>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355" name="Freeform 215">
            <a:extLst>
              <a:ext uri="{FF2B5EF4-FFF2-40B4-BE49-F238E27FC236}">
                <a16:creationId xmlns:a16="http://schemas.microsoft.com/office/drawing/2014/main" id="{CD2A7403-636D-32C3-60EC-6C389BD81D9B}"/>
              </a:ext>
            </a:extLst>
          </p:cNvPr>
          <p:cNvSpPr/>
          <p:nvPr/>
        </p:nvSpPr>
        <p:spPr>
          <a:xfrm>
            <a:off x="9305713" y="3043404"/>
            <a:ext cx="517312" cy="434749"/>
          </a:xfrm>
          <a:custGeom>
            <a:avLst/>
            <a:gdLst>
              <a:gd name="connsiteX0" fmla="*/ 348856 w 705488"/>
              <a:gd name="connsiteY0" fmla="*/ 190501 h 704852"/>
              <a:gd name="connsiteX1" fmla="*/ 184551 w 705488"/>
              <a:gd name="connsiteY1" fmla="*/ 354806 h 704852"/>
              <a:gd name="connsiteX2" fmla="*/ 348856 w 705488"/>
              <a:gd name="connsiteY2" fmla="*/ 519111 h 704852"/>
              <a:gd name="connsiteX3" fmla="*/ 513161 w 705488"/>
              <a:gd name="connsiteY3" fmla="*/ 354806 h 704852"/>
              <a:gd name="connsiteX4" fmla="*/ 348856 w 705488"/>
              <a:gd name="connsiteY4" fmla="*/ 190501 h 704852"/>
              <a:gd name="connsiteX5" fmla="*/ 311946 w 705488"/>
              <a:gd name="connsiteY5" fmla="*/ 0 h 704852"/>
              <a:gd name="connsiteX6" fmla="*/ 385764 w 705488"/>
              <a:gd name="connsiteY6" fmla="*/ 0 h 704852"/>
              <a:gd name="connsiteX7" fmla="*/ 403624 w 705488"/>
              <a:gd name="connsiteY7" fmla="*/ 17860 h 704852"/>
              <a:gd name="connsiteX8" fmla="*/ 403624 w 705488"/>
              <a:gd name="connsiteY8" fmla="*/ 84102 h 704852"/>
              <a:gd name="connsiteX9" fmla="*/ 404525 w 705488"/>
              <a:gd name="connsiteY9" fmla="*/ 84193 h 704852"/>
              <a:gd name="connsiteX10" fmla="*/ 433461 w 705488"/>
              <a:gd name="connsiteY10" fmla="*/ 95553 h 704852"/>
              <a:gd name="connsiteX11" fmla="*/ 433499 w 705488"/>
              <a:gd name="connsiteY11" fmla="*/ 95326 h 704852"/>
              <a:gd name="connsiteX12" fmla="*/ 471354 w 705488"/>
              <a:gd name="connsiteY12" fmla="*/ 34745 h 704852"/>
              <a:gd name="connsiteX13" fmla="*/ 495965 w 705488"/>
              <a:gd name="connsiteY13" fmla="*/ 29063 h 704852"/>
              <a:gd name="connsiteX14" fmla="*/ 558566 w 705488"/>
              <a:gd name="connsiteY14" fmla="*/ 68181 h 704852"/>
              <a:gd name="connsiteX15" fmla="*/ 564248 w 705488"/>
              <a:gd name="connsiteY15" fmla="*/ 92792 h 704852"/>
              <a:gd name="connsiteX16" fmla="*/ 528462 w 705488"/>
              <a:gd name="connsiteY16" fmla="*/ 150061 h 704852"/>
              <a:gd name="connsiteX17" fmla="*/ 555371 w 705488"/>
              <a:gd name="connsiteY17" fmla="*/ 173358 h 704852"/>
              <a:gd name="connsiteX18" fmla="*/ 611957 w 705488"/>
              <a:gd name="connsiteY18" fmla="*/ 140688 h 704852"/>
              <a:gd name="connsiteX19" fmla="*/ 636355 w 705488"/>
              <a:gd name="connsiteY19" fmla="*/ 147225 h 704852"/>
              <a:gd name="connsiteX20" fmla="*/ 673264 w 705488"/>
              <a:gd name="connsiteY20" fmla="*/ 211153 h 704852"/>
              <a:gd name="connsiteX21" fmla="*/ 666726 w 705488"/>
              <a:gd name="connsiteY21" fmla="*/ 235550 h 704852"/>
              <a:gd name="connsiteX22" fmla="*/ 610526 w 705488"/>
              <a:gd name="connsiteY22" fmla="*/ 267998 h 704852"/>
              <a:gd name="connsiteX23" fmla="*/ 619349 w 705488"/>
              <a:gd name="connsiteY23" fmla="*/ 300663 h 704852"/>
              <a:gd name="connsiteX24" fmla="*/ 687941 w 705488"/>
              <a:gd name="connsiteY24" fmla="*/ 301860 h 704852"/>
              <a:gd name="connsiteX25" fmla="*/ 705486 w 705488"/>
              <a:gd name="connsiteY25" fmla="*/ 320029 h 704852"/>
              <a:gd name="connsiteX26" fmla="*/ 704198 w 705488"/>
              <a:gd name="connsiteY26" fmla="*/ 393835 h 704852"/>
              <a:gd name="connsiteX27" fmla="*/ 686029 w 705488"/>
              <a:gd name="connsiteY27" fmla="*/ 411381 h 704852"/>
              <a:gd name="connsiteX28" fmla="*/ 619495 w 705488"/>
              <a:gd name="connsiteY28" fmla="*/ 410220 h 704852"/>
              <a:gd name="connsiteX29" fmla="*/ 619469 w 705488"/>
              <a:gd name="connsiteY29" fmla="*/ 410475 h 704852"/>
              <a:gd name="connsiteX30" fmla="*/ 610419 w 705488"/>
              <a:gd name="connsiteY30" fmla="*/ 440947 h 704852"/>
              <a:gd name="connsiteX31" fmla="*/ 667233 w 705488"/>
              <a:gd name="connsiteY31" fmla="*/ 475084 h 704852"/>
              <a:gd name="connsiteX32" fmla="*/ 673343 w 705488"/>
              <a:gd name="connsiteY32" fmla="*/ 499592 h 704852"/>
              <a:gd name="connsiteX33" fmla="*/ 635324 w 705488"/>
              <a:gd name="connsiteY33" fmla="*/ 562866 h 704852"/>
              <a:gd name="connsiteX34" fmla="*/ 610816 w 705488"/>
              <a:gd name="connsiteY34" fmla="*/ 568976 h 704852"/>
              <a:gd name="connsiteX35" fmla="*/ 553495 w 705488"/>
              <a:gd name="connsiteY35" fmla="*/ 534534 h 704852"/>
              <a:gd name="connsiteX36" fmla="*/ 531207 w 705488"/>
              <a:gd name="connsiteY36" fmla="*/ 560278 h 704852"/>
              <a:gd name="connsiteX37" fmla="*/ 561694 w 705488"/>
              <a:gd name="connsiteY37" fmla="*/ 615681 h 704852"/>
              <a:gd name="connsiteX38" fmla="*/ 554657 w 705488"/>
              <a:gd name="connsiteY38" fmla="*/ 639938 h 704852"/>
              <a:gd name="connsiteX39" fmla="*/ 489984 w 705488"/>
              <a:gd name="connsiteY39" fmla="*/ 675526 h 704852"/>
              <a:gd name="connsiteX40" fmla="*/ 465726 w 705488"/>
              <a:gd name="connsiteY40" fmla="*/ 668489 h 704852"/>
              <a:gd name="connsiteX41" fmla="*/ 436918 w 705488"/>
              <a:gd name="connsiteY41" fmla="*/ 616137 h 704852"/>
              <a:gd name="connsiteX42" fmla="*/ 406002 w 705488"/>
              <a:gd name="connsiteY42" fmla="*/ 624488 h 704852"/>
              <a:gd name="connsiteX43" fmla="*/ 406002 w 705488"/>
              <a:gd name="connsiteY43" fmla="*/ 686992 h 704852"/>
              <a:gd name="connsiteX44" fmla="*/ 388142 w 705488"/>
              <a:gd name="connsiteY44" fmla="*/ 704852 h 704852"/>
              <a:gd name="connsiteX45" fmla="*/ 314324 w 705488"/>
              <a:gd name="connsiteY45" fmla="*/ 704852 h 704852"/>
              <a:gd name="connsiteX46" fmla="*/ 296464 w 705488"/>
              <a:gd name="connsiteY46" fmla="*/ 686992 h 704852"/>
              <a:gd name="connsiteX47" fmla="*/ 296464 w 705488"/>
              <a:gd name="connsiteY47" fmla="*/ 625750 h 704852"/>
              <a:gd name="connsiteX48" fmla="*/ 293187 w 705488"/>
              <a:gd name="connsiteY48" fmla="*/ 625419 h 704852"/>
              <a:gd name="connsiteX49" fmla="*/ 264996 w 705488"/>
              <a:gd name="connsiteY49" fmla="*/ 614351 h 704852"/>
              <a:gd name="connsiteX50" fmla="*/ 232777 w 705488"/>
              <a:gd name="connsiteY50" fmla="*/ 669305 h 704852"/>
              <a:gd name="connsiteX51" fmla="*/ 208337 w 705488"/>
              <a:gd name="connsiteY51" fmla="*/ 675679 h 704852"/>
              <a:gd name="connsiteX52" fmla="*/ 144657 w 705488"/>
              <a:gd name="connsiteY52" fmla="*/ 638343 h 704852"/>
              <a:gd name="connsiteX53" fmla="*/ 138283 w 705488"/>
              <a:gd name="connsiteY53" fmla="*/ 613903 h 704852"/>
              <a:gd name="connsiteX54" fmla="*/ 169846 w 705488"/>
              <a:gd name="connsiteY54" fmla="*/ 560067 h 704852"/>
              <a:gd name="connsiteX55" fmla="*/ 145858 w 705488"/>
              <a:gd name="connsiteY55" fmla="*/ 539299 h 704852"/>
              <a:gd name="connsiteX56" fmla="*/ 90616 w 705488"/>
              <a:gd name="connsiteY56" fmla="*/ 571313 h 704852"/>
              <a:gd name="connsiteX57" fmla="*/ 66208 w 705488"/>
              <a:gd name="connsiteY57" fmla="*/ 564816 h 704852"/>
              <a:gd name="connsiteX58" fmla="*/ 29195 w 705488"/>
              <a:gd name="connsiteY58" fmla="*/ 500947 h 704852"/>
              <a:gd name="connsiteX59" fmla="*/ 35693 w 705488"/>
              <a:gd name="connsiteY59" fmla="*/ 476540 h 704852"/>
              <a:gd name="connsiteX60" fmla="*/ 88374 w 705488"/>
              <a:gd name="connsiteY60" fmla="*/ 446010 h 704852"/>
              <a:gd name="connsiteX61" fmla="*/ 78211 w 705488"/>
              <a:gd name="connsiteY61" fmla="*/ 408386 h 704852"/>
              <a:gd name="connsiteX62" fmla="*/ 17860 w 705488"/>
              <a:gd name="connsiteY62" fmla="*/ 408386 h 704852"/>
              <a:gd name="connsiteX63" fmla="*/ 0 w 705488"/>
              <a:gd name="connsiteY63" fmla="*/ 390526 h 704852"/>
              <a:gd name="connsiteX64" fmla="*/ 0 w 705488"/>
              <a:gd name="connsiteY64" fmla="*/ 316708 h 704852"/>
              <a:gd name="connsiteX65" fmla="*/ 17860 w 705488"/>
              <a:gd name="connsiteY65" fmla="*/ 298848 h 704852"/>
              <a:gd name="connsiteX66" fmla="*/ 78853 w 705488"/>
              <a:gd name="connsiteY66" fmla="*/ 298848 h 704852"/>
              <a:gd name="connsiteX67" fmla="*/ 87657 w 705488"/>
              <a:gd name="connsiteY67" fmla="*/ 266255 h 704852"/>
              <a:gd name="connsiteX68" fmla="*/ 35022 w 705488"/>
              <a:gd name="connsiteY68" fmla="*/ 234089 h 704852"/>
              <a:gd name="connsiteX69" fmla="*/ 29095 w 705488"/>
              <a:gd name="connsiteY69" fmla="*/ 209536 h 704852"/>
              <a:gd name="connsiteX70" fmla="*/ 67588 w 705488"/>
              <a:gd name="connsiteY70" fmla="*/ 146549 h 704852"/>
              <a:gd name="connsiteX71" fmla="*/ 92141 w 705488"/>
              <a:gd name="connsiteY71" fmla="*/ 140622 h 704852"/>
              <a:gd name="connsiteX72" fmla="*/ 144263 w 705488"/>
              <a:gd name="connsiteY72" fmla="*/ 172475 h 704852"/>
              <a:gd name="connsiteX73" fmla="*/ 167420 w 705488"/>
              <a:gd name="connsiteY73" fmla="*/ 146683 h 704852"/>
              <a:gd name="connsiteX74" fmla="*/ 135881 w 705488"/>
              <a:gd name="connsiteY74" fmla="*/ 93848 h 704852"/>
              <a:gd name="connsiteX75" fmla="*/ 142062 w 705488"/>
              <a:gd name="connsiteY75" fmla="*/ 69358 h 704852"/>
              <a:gd name="connsiteX76" fmla="*/ 205446 w 705488"/>
              <a:gd name="connsiteY76" fmla="*/ 31522 h 704852"/>
              <a:gd name="connsiteX77" fmla="*/ 229936 w 705488"/>
              <a:gd name="connsiteY77" fmla="*/ 37703 h 704852"/>
              <a:gd name="connsiteX78" fmla="*/ 263739 w 705488"/>
              <a:gd name="connsiteY78" fmla="*/ 94331 h 704852"/>
              <a:gd name="connsiteX79" fmla="*/ 293187 w 705488"/>
              <a:gd name="connsiteY79" fmla="*/ 84193 h 704852"/>
              <a:gd name="connsiteX80" fmla="*/ 294086 w 705488"/>
              <a:gd name="connsiteY80" fmla="*/ 84102 h 704852"/>
              <a:gd name="connsiteX81" fmla="*/ 294086 w 705488"/>
              <a:gd name="connsiteY81" fmla="*/ 17860 h 704852"/>
              <a:gd name="connsiteX82" fmla="*/ 311946 w 705488"/>
              <a:gd name="connsiteY82" fmla="*/ 0 h 70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5488" h="704852">
                <a:moveTo>
                  <a:pt x="348856" y="190501"/>
                </a:moveTo>
                <a:cubicBezTo>
                  <a:pt x="258113" y="190501"/>
                  <a:pt x="184551" y="264063"/>
                  <a:pt x="184551" y="354806"/>
                </a:cubicBezTo>
                <a:cubicBezTo>
                  <a:pt x="184551" y="445549"/>
                  <a:pt x="258113" y="519111"/>
                  <a:pt x="348856" y="519111"/>
                </a:cubicBezTo>
                <a:cubicBezTo>
                  <a:pt x="439599" y="519111"/>
                  <a:pt x="513161" y="445549"/>
                  <a:pt x="513161" y="354806"/>
                </a:cubicBezTo>
                <a:cubicBezTo>
                  <a:pt x="513161" y="264063"/>
                  <a:pt x="439599" y="190501"/>
                  <a:pt x="348856" y="190501"/>
                </a:cubicBezTo>
                <a:close/>
                <a:moveTo>
                  <a:pt x="311946" y="0"/>
                </a:moveTo>
                <a:lnTo>
                  <a:pt x="385764" y="0"/>
                </a:lnTo>
                <a:cubicBezTo>
                  <a:pt x="395628" y="0"/>
                  <a:pt x="403624" y="7996"/>
                  <a:pt x="403624" y="17860"/>
                </a:cubicBezTo>
                <a:lnTo>
                  <a:pt x="403624" y="84102"/>
                </a:lnTo>
                <a:lnTo>
                  <a:pt x="404525" y="84193"/>
                </a:lnTo>
                <a:lnTo>
                  <a:pt x="433461" y="95553"/>
                </a:lnTo>
                <a:lnTo>
                  <a:pt x="433499" y="95326"/>
                </a:lnTo>
                <a:lnTo>
                  <a:pt x="471354" y="34745"/>
                </a:lnTo>
                <a:cubicBezTo>
                  <a:pt x="476581" y="26380"/>
                  <a:pt x="487600" y="23836"/>
                  <a:pt x="495965" y="29063"/>
                </a:cubicBezTo>
                <a:lnTo>
                  <a:pt x="558566" y="68181"/>
                </a:lnTo>
                <a:cubicBezTo>
                  <a:pt x="566931" y="73408"/>
                  <a:pt x="569475" y="84426"/>
                  <a:pt x="564248" y="92792"/>
                </a:cubicBezTo>
                <a:lnTo>
                  <a:pt x="528462" y="150061"/>
                </a:lnTo>
                <a:lnTo>
                  <a:pt x="555371" y="173358"/>
                </a:lnTo>
                <a:lnTo>
                  <a:pt x="611957" y="140688"/>
                </a:lnTo>
                <a:cubicBezTo>
                  <a:pt x="620500" y="135756"/>
                  <a:pt x="631423" y="138682"/>
                  <a:pt x="636355" y="147225"/>
                </a:cubicBezTo>
                <a:lnTo>
                  <a:pt x="673264" y="211153"/>
                </a:lnTo>
                <a:cubicBezTo>
                  <a:pt x="678196" y="219696"/>
                  <a:pt x="675269" y="230618"/>
                  <a:pt x="666726" y="235550"/>
                </a:cubicBezTo>
                <a:lnTo>
                  <a:pt x="610526" y="267998"/>
                </a:lnTo>
                <a:lnTo>
                  <a:pt x="619349" y="300663"/>
                </a:lnTo>
                <a:lnTo>
                  <a:pt x="687941" y="301860"/>
                </a:lnTo>
                <a:cubicBezTo>
                  <a:pt x="697803" y="302032"/>
                  <a:pt x="705658" y="310166"/>
                  <a:pt x="705486" y="320029"/>
                </a:cubicBezTo>
                <a:lnTo>
                  <a:pt x="704198" y="393835"/>
                </a:lnTo>
                <a:cubicBezTo>
                  <a:pt x="704026" y="403698"/>
                  <a:pt x="695891" y="411553"/>
                  <a:pt x="686029" y="411381"/>
                </a:cubicBezTo>
                <a:lnTo>
                  <a:pt x="619495" y="410220"/>
                </a:lnTo>
                <a:lnTo>
                  <a:pt x="619469" y="410475"/>
                </a:lnTo>
                <a:lnTo>
                  <a:pt x="610419" y="440947"/>
                </a:lnTo>
                <a:lnTo>
                  <a:pt x="667233" y="475084"/>
                </a:lnTo>
                <a:cubicBezTo>
                  <a:pt x="675688" y="480164"/>
                  <a:pt x="678423" y="491136"/>
                  <a:pt x="673343" y="499592"/>
                </a:cubicBezTo>
                <a:lnTo>
                  <a:pt x="635324" y="562866"/>
                </a:lnTo>
                <a:cubicBezTo>
                  <a:pt x="630244" y="571321"/>
                  <a:pt x="619272" y="574057"/>
                  <a:pt x="610816" y="568976"/>
                </a:cubicBezTo>
                <a:lnTo>
                  <a:pt x="553495" y="534534"/>
                </a:lnTo>
                <a:lnTo>
                  <a:pt x="531207" y="560278"/>
                </a:lnTo>
                <a:lnTo>
                  <a:pt x="561694" y="615681"/>
                </a:lnTo>
                <a:cubicBezTo>
                  <a:pt x="566449" y="624323"/>
                  <a:pt x="563299" y="635183"/>
                  <a:pt x="554657" y="639938"/>
                </a:cubicBezTo>
                <a:lnTo>
                  <a:pt x="489984" y="675526"/>
                </a:lnTo>
                <a:cubicBezTo>
                  <a:pt x="481342" y="680282"/>
                  <a:pt x="470482" y="677131"/>
                  <a:pt x="465726" y="668489"/>
                </a:cubicBezTo>
                <a:lnTo>
                  <a:pt x="436918" y="616137"/>
                </a:lnTo>
                <a:lnTo>
                  <a:pt x="406002" y="624488"/>
                </a:lnTo>
                <a:lnTo>
                  <a:pt x="406002" y="686992"/>
                </a:lnTo>
                <a:cubicBezTo>
                  <a:pt x="406002" y="696856"/>
                  <a:pt x="398006" y="704852"/>
                  <a:pt x="388142" y="704852"/>
                </a:cubicBezTo>
                <a:lnTo>
                  <a:pt x="314324" y="704852"/>
                </a:lnTo>
                <a:cubicBezTo>
                  <a:pt x="304460" y="704852"/>
                  <a:pt x="296464" y="696856"/>
                  <a:pt x="296464" y="686992"/>
                </a:cubicBezTo>
                <a:lnTo>
                  <a:pt x="296464" y="625750"/>
                </a:lnTo>
                <a:lnTo>
                  <a:pt x="293187" y="625419"/>
                </a:lnTo>
                <a:lnTo>
                  <a:pt x="264996" y="614351"/>
                </a:lnTo>
                <a:lnTo>
                  <a:pt x="232777" y="669305"/>
                </a:lnTo>
                <a:cubicBezTo>
                  <a:pt x="227788" y="677814"/>
                  <a:pt x="216846" y="680668"/>
                  <a:pt x="208337" y="675679"/>
                </a:cubicBezTo>
                <a:lnTo>
                  <a:pt x="144657" y="638343"/>
                </a:lnTo>
                <a:cubicBezTo>
                  <a:pt x="136147" y="633354"/>
                  <a:pt x="133294" y="622412"/>
                  <a:pt x="138283" y="613903"/>
                </a:cubicBezTo>
                <a:lnTo>
                  <a:pt x="169846" y="560067"/>
                </a:lnTo>
                <a:lnTo>
                  <a:pt x="145858" y="539299"/>
                </a:lnTo>
                <a:lnTo>
                  <a:pt x="90616" y="571313"/>
                </a:lnTo>
                <a:cubicBezTo>
                  <a:pt x="82082" y="576259"/>
                  <a:pt x="71154" y="573350"/>
                  <a:pt x="66208" y="564816"/>
                </a:cubicBezTo>
                <a:lnTo>
                  <a:pt x="29195" y="500947"/>
                </a:lnTo>
                <a:cubicBezTo>
                  <a:pt x="24249" y="492413"/>
                  <a:pt x="27158" y="481485"/>
                  <a:pt x="35693" y="476540"/>
                </a:cubicBezTo>
                <a:lnTo>
                  <a:pt x="88374" y="446010"/>
                </a:lnTo>
                <a:lnTo>
                  <a:pt x="78211" y="408386"/>
                </a:lnTo>
                <a:lnTo>
                  <a:pt x="17860" y="408386"/>
                </a:lnTo>
                <a:cubicBezTo>
                  <a:pt x="7996" y="408386"/>
                  <a:pt x="0" y="400390"/>
                  <a:pt x="0" y="390526"/>
                </a:cubicBezTo>
                <a:lnTo>
                  <a:pt x="0" y="316708"/>
                </a:lnTo>
                <a:cubicBezTo>
                  <a:pt x="0" y="306844"/>
                  <a:pt x="7996" y="298848"/>
                  <a:pt x="17860" y="298848"/>
                </a:cubicBezTo>
                <a:lnTo>
                  <a:pt x="78853" y="298848"/>
                </a:lnTo>
                <a:lnTo>
                  <a:pt x="87657" y="266255"/>
                </a:lnTo>
                <a:lnTo>
                  <a:pt x="35022" y="234089"/>
                </a:lnTo>
                <a:cubicBezTo>
                  <a:pt x="26605" y="228945"/>
                  <a:pt x="23952" y="217953"/>
                  <a:pt x="29095" y="209536"/>
                </a:cubicBezTo>
                <a:lnTo>
                  <a:pt x="67588" y="146549"/>
                </a:lnTo>
                <a:cubicBezTo>
                  <a:pt x="72732" y="138132"/>
                  <a:pt x="83725" y="135479"/>
                  <a:pt x="92141" y="140622"/>
                </a:cubicBezTo>
                <a:lnTo>
                  <a:pt x="144263" y="172475"/>
                </a:lnTo>
                <a:lnTo>
                  <a:pt x="167420" y="146683"/>
                </a:lnTo>
                <a:lnTo>
                  <a:pt x="135881" y="93848"/>
                </a:lnTo>
                <a:cubicBezTo>
                  <a:pt x="130825" y="85378"/>
                  <a:pt x="133593" y="74414"/>
                  <a:pt x="142062" y="69358"/>
                </a:cubicBezTo>
                <a:lnTo>
                  <a:pt x="205446" y="31522"/>
                </a:lnTo>
                <a:cubicBezTo>
                  <a:pt x="213916" y="26466"/>
                  <a:pt x="224880" y="29233"/>
                  <a:pt x="229936" y="37703"/>
                </a:cubicBezTo>
                <a:lnTo>
                  <a:pt x="263739" y="94331"/>
                </a:lnTo>
                <a:lnTo>
                  <a:pt x="293187" y="84193"/>
                </a:lnTo>
                <a:lnTo>
                  <a:pt x="294086" y="84102"/>
                </a:lnTo>
                <a:lnTo>
                  <a:pt x="294086" y="17860"/>
                </a:lnTo>
                <a:cubicBezTo>
                  <a:pt x="294086" y="7996"/>
                  <a:pt x="302082" y="0"/>
                  <a:pt x="311946" y="0"/>
                </a:cubicBezTo>
                <a:close/>
              </a:path>
            </a:pathLst>
          </a:custGeom>
          <a:solidFill>
            <a:srgbClr val="404040"/>
          </a:solidFill>
          <a:ln w="12700" cap="flat" cmpd="sng" algn="ctr">
            <a:noFill/>
            <a:prstDash val="solid"/>
            <a:miter lim="800000"/>
          </a:ln>
          <a:effectLst/>
        </p:spPr>
        <p:txBody>
          <a:bodyPr rtlCol="0" anchor="ctr"/>
          <a:lstStyle/>
          <a:p>
            <a:pPr algn="ctr"/>
            <a:endParaRPr lang="en-US" kern="0">
              <a:solidFill>
                <a:prstClr val="white"/>
              </a:solidFill>
            </a:endParaRPr>
          </a:p>
        </p:txBody>
      </p:sp>
    </p:spTree>
    <p:extLst>
      <p:ext uri="{BB962C8B-B14F-4D97-AF65-F5344CB8AC3E}">
        <p14:creationId xmlns:p14="http://schemas.microsoft.com/office/powerpoint/2010/main" val="1706916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28642" y="484093"/>
            <a:ext cx="10029562" cy="103567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t>Academy Review – Thorough Inspection</a:t>
            </a:r>
          </a:p>
          <a:p>
            <a:pPr algn="l"/>
            <a:r>
              <a:rPr lang="en-US" sz="3200" dirty="0"/>
              <a:t>Digital Curriculum Review</a:t>
            </a:r>
          </a:p>
        </p:txBody>
      </p:sp>
      <p:graphicFrame>
        <p:nvGraphicFramePr>
          <p:cNvPr id="17" name="Table 16">
            <a:extLst>
              <a:ext uri="{FF2B5EF4-FFF2-40B4-BE49-F238E27FC236}">
                <a16:creationId xmlns:a16="http://schemas.microsoft.com/office/drawing/2014/main" id="{23CAA57B-C3AF-F92E-5001-63A6D13BF996}"/>
              </a:ext>
            </a:extLst>
          </p:cNvPr>
          <p:cNvGraphicFramePr>
            <a:graphicFrameLocks noGrp="1"/>
          </p:cNvGraphicFramePr>
          <p:nvPr>
            <p:extLst>
              <p:ext uri="{D42A27DB-BD31-4B8C-83A1-F6EECF244321}">
                <p14:modId xmlns:p14="http://schemas.microsoft.com/office/powerpoint/2010/main" val="337503141"/>
              </p:ext>
            </p:extLst>
          </p:nvPr>
        </p:nvGraphicFramePr>
        <p:xfrm>
          <a:off x="594893" y="1877853"/>
          <a:ext cx="9892768" cy="3651572"/>
        </p:xfrm>
        <a:graphic>
          <a:graphicData uri="http://schemas.openxmlformats.org/drawingml/2006/table">
            <a:tbl>
              <a:tblPr firstRow="1" bandRow="1">
                <a:tableStyleId>{5C22544A-7EE6-4342-B048-85BDC9FD1C3A}</a:tableStyleId>
              </a:tblPr>
              <a:tblGrid>
                <a:gridCol w="5900288">
                  <a:extLst>
                    <a:ext uri="{9D8B030D-6E8A-4147-A177-3AD203B41FA5}">
                      <a16:colId xmlns:a16="http://schemas.microsoft.com/office/drawing/2014/main" val="20000"/>
                    </a:ext>
                  </a:extLst>
                </a:gridCol>
                <a:gridCol w="3992480">
                  <a:extLst>
                    <a:ext uri="{9D8B030D-6E8A-4147-A177-3AD203B41FA5}">
                      <a16:colId xmlns:a16="http://schemas.microsoft.com/office/drawing/2014/main" val="20001"/>
                    </a:ext>
                  </a:extLst>
                </a:gridCol>
              </a:tblGrid>
              <a:tr h="542612">
                <a:tc>
                  <a:txBody>
                    <a:bodyPr/>
                    <a:lstStyle/>
                    <a:p>
                      <a:pPr algn="l"/>
                      <a:r>
                        <a:rPr lang="en-US" sz="1800" dirty="0"/>
                        <a:t>Products: Curriculum Review</a:t>
                      </a:r>
                    </a:p>
                  </a:txBody>
                  <a:tcPr marT="38100" marB="38100" anchor="ctr">
                    <a:solidFill>
                      <a:srgbClr val="777772"/>
                    </a:solidFill>
                  </a:tcPr>
                </a:tc>
                <a:tc>
                  <a:txBody>
                    <a:bodyPr/>
                    <a:lstStyle/>
                    <a:p>
                      <a:pPr algn="l"/>
                      <a:r>
                        <a:rPr lang="en-US" sz="1800" dirty="0"/>
                        <a:t>Industry Benchmarks</a:t>
                      </a:r>
                    </a:p>
                  </a:txBody>
                  <a:tcPr marT="38100" marB="38100" anchor="ctr">
                    <a:solidFill>
                      <a:srgbClr val="777772"/>
                    </a:solidFill>
                  </a:tcPr>
                </a:tc>
                <a:extLst>
                  <a:ext uri="{0D108BD9-81ED-4DB2-BD59-A6C34878D82A}">
                    <a16:rowId xmlns:a16="http://schemas.microsoft.com/office/drawing/2014/main" val="10000"/>
                  </a:ext>
                </a:extLst>
              </a:tr>
              <a:tr h="677963">
                <a:tc>
                  <a:txBody>
                    <a:bodyPr/>
                    <a:lstStyle/>
                    <a:p>
                      <a:pPr marL="285750" indent="-285750">
                        <a:buFont typeface="Wingdings" panose="05000000000000000000" pitchFamily="2" charset="2"/>
                        <a:buChar char="§"/>
                      </a:pPr>
                      <a:r>
                        <a:rPr lang="en-US" sz="1400" dirty="0"/>
                        <a:t>Personas and paths, customer roadmap, customer sat, course completion, lab completion, attendance, pricing, competitive landscape, </a:t>
                      </a:r>
                      <a:r>
                        <a:rPr lang="en-US" sz="1400" kern="1200" dirty="0">
                          <a:solidFill>
                            <a:schemeClr val="dk1"/>
                          </a:solidFill>
                          <a:latin typeface="+mn-lt"/>
                          <a:ea typeface="+mn-ea"/>
                          <a:cs typeface="+mn-cs"/>
                        </a:rPr>
                        <a:t>maintenance</a:t>
                      </a:r>
                    </a:p>
                  </a:txBody>
                  <a:tcPr marT="38100" marB="38100">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Alignment - Content roles aligned to customer roadmap?</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Engagement -Above 90% completion rates?</a:t>
                      </a:r>
                    </a:p>
                  </a:txBody>
                  <a:tcPr marT="38100" marB="38100">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1"/>
                  </a:ext>
                </a:extLst>
              </a:tr>
              <a:tr h="654851">
                <a:tc>
                  <a:txBody>
                    <a:bodyPr/>
                    <a:lstStyle/>
                    <a:p>
                      <a:pPr marL="285750" indent="-285750">
                        <a:buFont typeface="Wingdings" panose="05000000000000000000" pitchFamily="2" charset="2"/>
                        <a:buChar char="§"/>
                      </a:pPr>
                      <a:r>
                        <a:rPr lang="en-US" sz="1400" kern="1200" dirty="0">
                          <a:solidFill>
                            <a:schemeClr val="dk1"/>
                          </a:solidFill>
                          <a:latin typeface="+mn-lt"/>
                          <a:ea typeface="+mn-ea"/>
                          <a:cs typeface="+mn-cs"/>
                        </a:rPr>
                        <a:t>Development process, ADDIE guidelines, SME alignment</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Efficient development ratio :20 hours of develop time per 1 hour of delivery time?</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Design document with approvals?</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2"/>
                  </a:ext>
                </a:extLst>
              </a:tr>
              <a:tr h="688279">
                <a:tc>
                  <a:txBody>
                    <a:bodyPr/>
                    <a:lstStyle/>
                    <a:p>
                      <a:pPr marL="285750" indent="-285750" algn="l" defTabSz="457200" rtl="0" eaLnBrk="1" latinLnBrk="0" hangingPunct="1">
                        <a:buFont typeface="Wingdings" panose="05000000000000000000" pitchFamily="2" charset="2"/>
                        <a:buChar char="§"/>
                      </a:pPr>
                      <a:r>
                        <a:rPr lang="en-US" sz="1400" kern="1200" dirty="0">
                          <a:solidFill>
                            <a:schemeClr val="dk1"/>
                          </a:solidFill>
                          <a:latin typeface="+mn-lt"/>
                          <a:ea typeface="+mn-ea"/>
                          <a:cs typeface="+mn-cs"/>
                        </a:rPr>
                        <a:t>Alignment to product rollouts</a:t>
                      </a:r>
                    </a:p>
                    <a:p>
                      <a:pPr marL="285750" indent="-285750" algn="l" defTabSz="457200" rtl="0" eaLnBrk="1" latinLnBrk="0" hangingPunct="1">
                        <a:buFont typeface="Wingdings" panose="05000000000000000000" pitchFamily="2" charset="2"/>
                        <a:buChar char="§"/>
                      </a:pPr>
                      <a:r>
                        <a:rPr lang="en-US" sz="1400" kern="1200" dirty="0">
                          <a:solidFill>
                            <a:schemeClr val="dk1"/>
                          </a:solidFill>
                          <a:latin typeface="+mn-lt"/>
                          <a:ea typeface="+mn-ea"/>
                          <a:cs typeface="+mn-cs"/>
                        </a:rPr>
                        <a:t>Content format and location</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Course maintenance and cycles?</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Version control, searchable content management processes?</a:t>
                      </a:r>
                    </a:p>
                    <a:p>
                      <a:pPr marL="285750" indent="-285750" algn="l" defTabSz="457200" rtl="0" eaLnBrk="1" latinLnBrk="0" hangingPunct="1">
                        <a:buFont typeface="Wingdings" panose="05000000000000000000" pitchFamily="2" charset="2"/>
                        <a:buChar char="ü"/>
                      </a:pPr>
                      <a:endParaRPr lang="en-US" sz="1600" b="1"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4"/>
                  </a:ext>
                </a:extLst>
              </a:tr>
              <a:tr h="688279">
                <a:tc>
                  <a:txBody>
                    <a:bodyPr/>
                    <a:lstStyle/>
                    <a:p>
                      <a:pPr marL="285750" indent="-285750">
                        <a:buFont typeface="Wingdings" panose="05000000000000000000" pitchFamily="2" charset="2"/>
                        <a:buChar char="§"/>
                      </a:pPr>
                      <a:r>
                        <a:rPr lang="en-US" sz="1400" dirty="0"/>
                        <a:t>Competitive markets, pricing, SMB, Enterprise offerings</a:t>
                      </a:r>
                    </a:p>
                  </a:txBody>
                  <a:tcPr marT="38100" marB="38100">
                    <a:lnT w="6350" cap="flat" cmpd="sng" algn="ctr">
                      <a:solidFill>
                        <a:srgbClr val="ADAFAA"/>
                      </a:solidFill>
                      <a:prstDash val="solid"/>
                      <a:round/>
                      <a:headEnd type="none" w="med" len="med"/>
                      <a:tailEnd type="none" w="med" len="med"/>
                    </a:lnT>
                    <a:noFill/>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t>Pricing model that is scalable, easy to factor international pricing, and volume discounts</a:t>
                      </a:r>
                    </a:p>
                    <a:p>
                      <a:pPr marL="0" marR="0" lvl="0" indent="0" algn="l" defTabSz="4572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noFill/>
                  </a:tcPr>
                </a:tc>
                <a:extLst>
                  <a:ext uri="{0D108BD9-81ED-4DB2-BD59-A6C34878D82A}">
                    <a16:rowId xmlns:a16="http://schemas.microsoft.com/office/drawing/2014/main" val="2009828553"/>
                  </a:ext>
                </a:extLst>
              </a:tr>
            </a:tbl>
          </a:graphicData>
        </a:graphic>
      </p:graphicFrame>
      <p:grpSp>
        <p:nvGrpSpPr>
          <p:cNvPr id="27" name="Group 26">
            <a:extLst>
              <a:ext uri="{FF2B5EF4-FFF2-40B4-BE49-F238E27FC236}">
                <a16:creationId xmlns:a16="http://schemas.microsoft.com/office/drawing/2014/main" id="{11C44420-8AAA-0049-78F4-6486C8ABA15E}"/>
              </a:ext>
            </a:extLst>
          </p:cNvPr>
          <p:cNvGrpSpPr/>
          <p:nvPr/>
        </p:nvGrpSpPr>
        <p:grpSpPr>
          <a:xfrm>
            <a:off x="594893" y="484093"/>
            <a:ext cx="1057255" cy="972682"/>
            <a:chOff x="4673443" y="587992"/>
            <a:chExt cx="1057255" cy="972682"/>
          </a:xfrm>
        </p:grpSpPr>
        <p:sp>
          <p:nvSpPr>
            <p:cNvPr id="23" name="Oval 22">
              <a:extLst>
                <a:ext uri="{FF2B5EF4-FFF2-40B4-BE49-F238E27FC236}">
                  <a16:creationId xmlns:a16="http://schemas.microsoft.com/office/drawing/2014/main" id="{63642BC1-DF1C-A968-F93F-939DBF12DFCE}"/>
                </a:ext>
              </a:extLst>
            </p:cNvPr>
            <p:cNvSpPr/>
            <p:nvPr/>
          </p:nvSpPr>
          <p:spPr>
            <a:xfrm>
              <a:off x="4673443" y="587992"/>
              <a:ext cx="1057255" cy="972682"/>
            </a:xfrm>
            <a:prstGeom prst="ellipse">
              <a:avLst/>
            </a:prstGeom>
            <a:solidFill>
              <a:srgbClr val="F2F2F2"/>
            </a:solidFill>
            <a:ln>
              <a:noFill/>
            </a:ln>
            <a:effectLst>
              <a:outerShdw blurRad="50800" dist="889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3B622386-7696-74FB-C403-BEAF9C6FA4D7}"/>
                </a:ext>
              </a:extLst>
            </p:cNvPr>
            <p:cNvSpPr/>
            <p:nvPr/>
          </p:nvSpPr>
          <p:spPr>
            <a:xfrm>
              <a:off x="5012347" y="896057"/>
              <a:ext cx="379447" cy="356551"/>
            </a:xfrm>
            <a:custGeom>
              <a:avLst/>
              <a:gdLst>
                <a:gd name="connsiteX0" fmla="*/ 491328 w 857250"/>
                <a:gd name="connsiteY0" fmla="*/ 744121 h 875559"/>
                <a:gd name="connsiteX1" fmla="*/ 476764 w 857250"/>
                <a:gd name="connsiteY1" fmla="*/ 750150 h 875559"/>
                <a:gd name="connsiteX2" fmla="*/ 476783 w 857250"/>
                <a:gd name="connsiteY2" fmla="*/ 779335 h 875559"/>
                <a:gd name="connsiteX3" fmla="*/ 491366 w 857250"/>
                <a:gd name="connsiteY3" fmla="*/ 785364 h 875559"/>
                <a:gd name="connsiteX4" fmla="*/ 505958 w 857250"/>
                <a:gd name="connsiteY4" fmla="*/ 779316 h 875559"/>
                <a:gd name="connsiteX5" fmla="*/ 505930 w 857250"/>
                <a:gd name="connsiteY5" fmla="*/ 750217 h 875559"/>
                <a:gd name="connsiteX6" fmla="*/ 491328 w 857250"/>
                <a:gd name="connsiteY6" fmla="*/ 744121 h 875559"/>
                <a:gd name="connsiteX7" fmla="*/ 217046 w 857250"/>
                <a:gd name="connsiteY7" fmla="*/ 534571 h 875559"/>
                <a:gd name="connsiteX8" fmla="*/ 245144 w 857250"/>
                <a:gd name="connsiteY8" fmla="*/ 574775 h 875559"/>
                <a:gd name="connsiteX9" fmla="*/ 254343 w 857250"/>
                <a:gd name="connsiteY9" fmla="*/ 579932 h 875559"/>
                <a:gd name="connsiteX10" fmla="*/ 257795 w 857250"/>
                <a:gd name="connsiteY10" fmla="*/ 582869 h 875559"/>
                <a:gd name="connsiteX11" fmla="*/ 263077 w 857250"/>
                <a:gd name="connsiteY11" fmla="*/ 584828 h 875559"/>
                <a:gd name="connsiteX12" fmla="*/ 272276 w 857250"/>
                <a:gd name="connsiteY12" fmla="*/ 589986 h 875559"/>
                <a:gd name="connsiteX13" fmla="*/ 306009 w 857250"/>
                <a:gd name="connsiteY13" fmla="*/ 600770 h 875559"/>
                <a:gd name="connsiteX14" fmla="*/ 361131 w 857250"/>
                <a:gd name="connsiteY14" fmla="*/ 690352 h 875559"/>
                <a:gd name="connsiteX15" fmla="*/ 361139 w 857250"/>
                <a:gd name="connsiteY15" fmla="*/ 690340 h 875559"/>
                <a:gd name="connsiteX16" fmla="*/ 306019 w 857250"/>
                <a:gd name="connsiteY16" fmla="*/ 600760 h 875559"/>
                <a:gd name="connsiteX17" fmla="*/ 263077 w 857250"/>
                <a:gd name="connsiteY17" fmla="*/ 584828 h 875559"/>
                <a:gd name="connsiteX18" fmla="*/ 254343 w 857250"/>
                <a:gd name="connsiteY18" fmla="*/ 579932 h 875559"/>
                <a:gd name="connsiteX19" fmla="*/ 226213 w 857250"/>
                <a:gd name="connsiteY19" fmla="*/ 556002 h 875559"/>
                <a:gd name="connsiteX20" fmla="*/ 217061 w 857250"/>
                <a:gd name="connsiteY20" fmla="*/ 534572 h 875559"/>
                <a:gd name="connsiteX21" fmla="*/ 260937 w 857250"/>
                <a:gd name="connsiteY21" fmla="*/ 504539 h 875559"/>
                <a:gd name="connsiteX22" fmla="*/ 282121 w 857250"/>
                <a:gd name="connsiteY22" fmla="*/ 548620 h 875559"/>
                <a:gd name="connsiteX23" fmla="*/ 282140 w 857250"/>
                <a:gd name="connsiteY23" fmla="*/ 548630 h 875559"/>
                <a:gd name="connsiteX24" fmla="*/ 260959 w 857250"/>
                <a:gd name="connsiteY24" fmla="*/ 504554 h 875559"/>
                <a:gd name="connsiteX25" fmla="*/ 750179 w 857250"/>
                <a:gd name="connsiteY25" fmla="*/ 398859 h 875559"/>
                <a:gd name="connsiteX26" fmla="*/ 769486 w 857250"/>
                <a:gd name="connsiteY26" fmla="*/ 418137 h 875559"/>
                <a:gd name="connsiteX27" fmla="*/ 721509 w 857250"/>
                <a:gd name="connsiteY27" fmla="*/ 466105 h 875559"/>
                <a:gd name="connsiteX28" fmla="*/ 721518 w 857250"/>
                <a:gd name="connsiteY28" fmla="*/ 505977 h 875559"/>
                <a:gd name="connsiteX29" fmla="*/ 750179 w 857250"/>
                <a:gd name="connsiteY29" fmla="*/ 534571 h 875559"/>
                <a:gd name="connsiteX30" fmla="*/ 789956 w 857250"/>
                <a:gd name="connsiteY30" fmla="*/ 534571 h 875559"/>
                <a:gd name="connsiteX31" fmla="*/ 837962 w 857250"/>
                <a:gd name="connsiteY31" fmla="*/ 486603 h 875559"/>
                <a:gd name="connsiteX32" fmla="*/ 857250 w 857250"/>
                <a:gd name="connsiteY32" fmla="*/ 505920 h 875559"/>
                <a:gd name="connsiteX33" fmla="*/ 827189 w 857250"/>
                <a:gd name="connsiteY33" fmla="*/ 574614 h 875559"/>
                <a:gd name="connsiteX34" fmla="*/ 754437 w 857250"/>
                <a:gd name="connsiteY34" fmla="*/ 604704 h 875559"/>
                <a:gd name="connsiteX35" fmla="*/ 718299 w 857250"/>
                <a:gd name="connsiteY35" fmla="*/ 598169 h 875559"/>
                <a:gd name="connsiteX36" fmla="*/ 521560 w 857250"/>
                <a:gd name="connsiteY36" fmla="*/ 794946 h 875559"/>
                <a:gd name="connsiteX37" fmla="*/ 491433 w 857250"/>
                <a:gd name="connsiteY37" fmla="*/ 807453 h 875559"/>
                <a:gd name="connsiteX38" fmla="*/ 461191 w 857250"/>
                <a:gd name="connsiteY38" fmla="*/ 794946 h 875559"/>
                <a:gd name="connsiteX39" fmla="*/ 461191 w 857250"/>
                <a:gd name="connsiteY39" fmla="*/ 734586 h 875559"/>
                <a:gd name="connsiteX40" fmla="*/ 657949 w 857250"/>
                <a:gd name="connsiteY40" fmla="*/ 537838 h 875559"/>
                <a:gd name="connsiteX41" fmla="*/ 681542 w 857250"/>
                <a:gd name="connsiteY41" fmla="*/ 428920 h 875559"/>
                <a:gd name="connsiteX42" fmla="*/ 750179 w 857250"/>
                <a:gd name="connsiteY42" fmla="*/ 398859 h 875559"/>
                <a:gd name="connsiteX43" fmla="*/ 169621 w 857250"/>
                <a:gd name="connsiteY43" fmla="*/ 282978 h 875559"/>
                <a:gd name="connsiteX44" fmla="*/ 201930 w 857250"/>
                <a:gd name="connsiteY44" fmla="*/ 282978 h 875559"/>
                <a:gd name="connsiteX45" fmla="*/ 202035 w 857250"/>
                <a:gd name="connsiteY45" fmla="*/ 289436 h 875559"/>
                <a:gd name="connsiteX46" fmla="*/ 202835 w 857250"/>
                <a:gd name="connsiteY46" fmla="*/ 313715 h 875559"/>
                <a:gd name="connsiteX47" fmla="*/ 232353 w 857250"/>
                <a:gd name="connsiteY47" fmla="*/ 424929 h 875559"/>
                <a:gd name="connsiteX48" fmla="*/ 361121 w 857250"/>
                <a:gd name="connsiteY48" fmla="*/ 520712 h 875559"/>
                <a:gd name="connsiteX49" fmla="*/ 489909 w 857250"/>
                <a:gd name="connsiteY49" fmla="*/ 424929 h 875559"/>
                <a:gd name="connsiteX50" fmla="*/ 519417 w 857250"/>
                <a:gd name="connsiteY50" fmla="*/ 313715 h 875559"/>
                <a:gd name="connsiteX51" fmla="*/ 520236 w 857250"/>
                <a:gd name="connsiteY51" fmla="*/ 289436 h 875559"/>
                <a:gd name="connsiteX52" fmla="*/ 520341 w 857250"/>
                <a:gd name="connsiteY52" fmla="*/ 282978 h 875559"/>
                <a:gd name="connsiteX53" fmla="*/ 552640 w 857250"/>
                <a:gd name="connsiteY53" fmla="*/ 282978 h 875559"/>
                <a:gd name="connsiteX54" fmla="*/ 552850 w 857250"/>
                <a:gd name="connsiteY54" fmla="*/ 343985 h 875559"/>
                <a:gd name="connsiteX55" fmla="*/ 623773 w 857250"/>
                <a:gd name="connsiteY55" fmla="*/ 544496 h 875559"/>
                <a:gd name="connsiteX56" fmla="*/ 620535 w 857250"/>
                <a:gd name="connsiteY56" fmla="*/ 547735 h 875559"/>
                <a:gd name="connsiteX57" fmla="*/ 620534 w 857250"/>
                <a:gd name="connsiteY57" fmla="*/ 547735 h 875559"/>
                <a:gd name="connsiteX58" fmla="*/ 606847 w 857250"/>
                <a:gd name="connsiteY58" fmla="*/ 561422 h 875559"/>
                <a:gd name="connsiteX59" fmla="*/ 555607 w 857250"/>
                <a:gd name="connsiteY59" fmla="*/ 538282 h 875559"/>
                <a:gd name="connsiteX60" fmla="*/ 555564 w 857250"/>
                <a:gd name="connsiteY60" fmla="*/ 538276 h 875559"/>
                <a:gd name="connsiteX61" fmla="*/ 606847 w 857250"/>
                <a:gd name="connsiteY61" fmla="*/ 561432 h 875559"/>
                <a:gd name="connsiteX62" fmla="*/ 447437 w 857250"/>
                <a:gd name="connsiteY62" fmla="*/ 720833 h 875559"/>
                <a:gd name="connsiteX63" fmla="*/ 447437 w 857250"/>
                <a:gd name="connsiteY63" fmla="*/ 808710 h 875559"/>
                <a:gd name="connsiteX64" fmla="*/ 491433 w 857250"/>
                <a:gd name="connsiteY64" fmla="*/ 826912 h 875559"/>
                <a:gd name="connsiteX65" fmla="*/ 535343 w 857250"/>
                <a:gd name="connsiteY65" fmla="*/ 808672 h 875559"/>
                <a:gd name="connsiteX66" fmla="*/ 692858 w 857250"/>
                <a:gd name="connsiteY66" fmla="*/ 651129 h 875559"/>
                <a:gd name="connsiteX67" fmla="*/ 722252 w 857250"/>
                <a:gd name="connsiteY67" fmla="*/ 765571 h 875559"/>
                <a:gd name="connsiteX68" fmla="*/ 483879 w 857250"/>
                <a:gd name="connsiteY68" fmla="*/ 873975 h 875559"/>
                <a:gd name="connsiteX69" fmla="*/ 361131 w 857250"/>
                <a:gd name="connsiteY69" fmla="*/ 873975 h 875559"/>
                <a:gd name="connsiteX70" fmla="*/ 238391 w 857250"/>
                <a:gd name="connsiteY70" fmla="*/ 873975 h 875559"/>
                <a:gd name="connsiteX71" fmla="*/ 0 w 857250"/>
                <a:gd name="connsiteY71" fmla="*/ 765571 h 875559"/>
                <a:gd name="connsiteX72" fmla="*/ 166687 w 857250"/>
                <a:gd name="connsiteY72" fmla="*/ 538267 h 875559"/>
                <a:gd name="connsiteX73" fmla="*/ 89906 w 857250"/>
                <a:gd name="connsiteY73" fmla="*/ 549897 h 875559"/>
                <a:gd name="connsiteX74" fmla="*/ 169402 w 857250"/>
                <a:gd name="connsiteY74" fmla="*/ 343985 h 875559"/>
                <a:gd name="connsiteX75" fmla="*/ 169621 w 857250"/>
                <a:gd name="connsiteY75" fmla="*/ 282978 h 875559"/>
                <a:gd name="connsiteX76" fmla="*/ 334737 w 857250"/>
                <a:gd name="connsiteY76" fmla="*/ 0 h 875559"/>
                <a:gd name="connsiteX77" fmla="*/ 387506 w 857250"/>
                <a:gd name="connsiteY77" fmla="*/ 0 h 875559"/>
                <a:gd name="connsiteX78" fmla="*/ 419205 w 857250"/>
                <a:gd name="connsiteY78" fmla="*/ 17592 h 875559"/>
                <a:gd name="connsiteX79" fmla="*/ 412556 w 857250"/>
                <a:gd name="connsiteY79" fmla="*/ 55292 h 875559"/>
                <a:gd name="connsiteX80" fmla="*/ 401793 w 857250"/>
                <a:gd name="connsiteY80" fmla="*/ 116395 h 875559"/>
                <a:gd name="connsiteX81" fmla="*/ 401612 w 857250"/>
                <a:gd name="connsiteY81" fmla="*/ 117386 h 875559"/>
                <a:gd name="connsiteX82" fmla="*/ 412147 w 857250"/>
                <a:gd name="connsiteY82" fmla="*/ 133616 h 875559"/>
                <a:gd name="connsiteX83" fmla="*/ 413166 w 857250"/>
                <a:gd name="connsiteY83" fmla="*/ 133902 h 875559"/>
                <a:gd name="connsiteX84" fmla="*/ 415652 w 857250"/>
                <a:gd name="connsiteY84" fmla="*/ 134131 h 875559"/>
                <a:gd name="connsiteX85" fmla="*/ 429663 w 857250"/>
                <a:gd name="connsiteY85" fmla="*/ 122348 h 875559"/>
                <a:gd name="connsiteX86" fmla="*/ 439626 w 857250"/>
                <a:gd name="connsiteY86" fmla="*/ 65837 h 875559"/>
                <a:gd name="connsiteX87" fmla="*/ 445065 w 857250"/>
                <a:gd name="connsiteY87" fmla="*/ 34985 h 875559"/>
                <a:gd name="connsiteX88" fmla="*/ 547040 w 857250"/>
                <a:gd name="connsiteY88" fmla="*/ 200863 h 875559"/>
                <a:gd name="connsiteX89" fmla="*/ 554469 w 857250"/>
                <a:gd name="connsiteY89" fmla="*/ 200863 h 875559"/>
                <a:gd name="connsiteX90" fmla="*/ 581739 w 857250"/>
                <a:gd name="connsiteY90" fmla="*/ 228133 h 875559"/>
                <a:gd name="connsiteX91" fmla="*/ 554469 w 857250"/>
                <a:gd name="connsiteY91" fmla="*/ 255413 h 875559"/>
                <a:gd name="connsiteX92" fmla="*/ 550316 w 857250"/>
                <a:gd name="connsiteY92" fmla="*/ 255413 h 875559"/>
                <a:gd name="connsiteX93" fmla="*/ 520694 w 857250"/>
                <a:gd name="connsiteY93" fmla="*/ 255413 h 875559"/>
                <a:gd name="connsiteX94" fmla="*/ 494071 w 857250"/>
                <a:gd name="connsiteY94" fmla="*/ 255413 h 875559"/>
                <a:gd name="connsiteX95" fmla="*/ 228190 w 857250"/>
                <a:gd name="connsiteY95" fmla="*/ 255413 h 875559"/>
                <a:gd name="connsiteX96" fmla="*/ 201568 w 857250"/>
                <a:gd name="connsiteY96" fmla="*/ 255413 h 875559"/>
                <a:gd name="connsiteX97" fmla="*/ 171926 w 857250"/>
                <a:gd name="connsiteY97" fmla="*/ 255413 h 875559"/>
                <a:gd name="connsiteX98" fmla="*/ 167783 w 857250"/>
                <a:gd name="connsiteY98" fmla="*/ 255413 h 875559"/>
                <a:gd name="connsiteX99" fmla="*/ 140513 w 857250"/>
                <a:gd name="connsiteY99" fmla="*/ 228133 h 875559"/>
                <a:gd name="connsiteX100" fmla="*/ 167792 w 857250"/>
                <a:gd name="connsiteY100" fmla="*/ 200863 h 875559"/>
                <a:gd name="connsiteX101" fmla="*/ 175222 w 857250"/>
                <a:gd name="connsiteY101" fmla="*/ 200863 h 875559"/>
                <a:gd name="connsiteX102" fmla="*/ 277206 w 857250"/>
                <a:gd name="connsiteY102" fmla="*/ 35004 h 875559"/>
                <a:gd name="connsiteX103" fmla="*/ 282635 w 857250"/>
                <a:gd name="connsiteY103" fmla="*/ 65837 h 875559"/>
                <a:gd name="connsiteX104" fmla="*/ 292589 w 857250"/>
                <a:gd name="connsiteY104" fmla="*/ 122348 h 875559"/>
                <a:gd name="connsiteX105" fmla="*/ 306619 w 857250"/>
                <a:gd name="connsiteY105" fmla="*/ 134131 h 875559"/>
                <a:gd name="connsiteX106" fmla="*/ 309096 w 857250"/>
                <a:gd name="connsiteY106" fmla="*/ 133902 h 875559"/>
                <a:gd name="connsiteX107" fmla="*/ 310124 w 857250"/>
                <a:gd name="connsiteY107" fmla="*/ 133616 h 875559"/>
                <a:gd name="connsiteX108" fmla="*/ 320659 w 857250"/>
                <a:gd name="connsiteY108" fmla="*/ 117386 h 875559"/>
                <a:gd name="connsiteX109" fmla="*/ 320478 w 857250"/>
                <a:gd name="connsiteY109" fmla="*/ 116395 h 875559"/>
                <a:gd name="connsiteX110" fmla="*/ 309715 w 857250"/>
                <a:gd name="connsiteY110" fmla="*/ 55292 h 875559"/>
                <a:gd name="connsiteX111" fmla="*/ 303066 w 857250"/>
                <a:gd name="connsiteY111" fmla="*/ 17592 h 875559"/>
                <a:gd name="connsiteX112" fmla="*/ 334737 w 857250"/>
                <a:gd name="connsiteY112" fmla="*/ 0 h 8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57250" h="875559">
                  <a:moveTo>
                    <a:pt x="491328" y="744121"/>
                  </a:moveTo>
                  <a:cubicBezTo>
                    <a:pt x="486070" y="744121"/>
                    <a:pt x="480803" y="746131"/>
                    <a:pt x="476764" y="750150"/>
                  </a:cubicBezTo>
                  <a:cubicBezTo>
                    <a:pt x="468753" y="758218"/>
                    <a:pt x="468801" y="771286"/>
                    <a:pt x="476783" y="779335"/>
                  </a:cubicBezTo>
                  <a:cubicBezTo>
                    <a:pt x="480822" y="783354"/>
                    <a:pt x="486098" y="785364"/>
                    <a:pt x="491366" y="785364"/>
                  </a:cubicBezTo>
                  <a:cubicBezTo>
                    <a:pt x="496633" y="785364"/>
                    <a:pt x="501910" y="783354"/>
                    <a:pt x="505958" y="779316"/>
                  </a:cubicBezTo>
                  <a:cubicBezTo>
                    <a:pt x="513988" y="771296"/>
                    <a:pt x="513997" y="758246"/>
                    <a:pt x="505930" y="750217"/>
                  </a:cubicBezTo>
                  <a:cubicBezTo>
                    <a:pt x="501900" y="746150"/>
                    <a:pt x="496624" y="744121"/>
                    <a:pt x="491328" y="744121"/>
                  </a:cubicBezTo>
                  <a:close/>
                  <a:moveTo>
                    <a:pt x="217046" y="534571"/>
                  </a:moveTo>
                  <a:cubicBezTo>
                    <a:pt x="219537" y="549564"/>
                    <a:pt x="229610" y="563353"/>
                    <a:pt x="245144" y="574775"/>
                  </a:cubicBezTo>
                  <a:lnTo>
                    <a:pt x="254343" y="579932"/>
                  </a:lnTo>
                  <a:lnTo>
                    <a:pt x="257795" y="582869"/>
                  </a:lnTo>
                  <a:lnTo>
                    <a:pt x="263077" y="584828"/>
                  </a:lnTo>
                  <a:lnTo>
                    <a:pt x="272276" y="589986"/>
                  </a:lnTo>
                  <a:cubicBezTo>
                    <a:pt x="282508" y="594367"/>
                    <a:pt x="293841" y="598010"/>
                    <a:pt x="306009" y="600770"/>
                  </a:cubicBezTo>
                  <a:lnTo>
                    <a:pt x="361131" y="690352"/>
                  </a:lnTo>
                  <a:lnTo>
                    <a:pt x="361139" y="690340"/>
                  </a:lnTo>
                  <a:lnTo>
                    <a:pt x="306019" y="600760"/>
                  </a:lnTo>
                  <a:lnTo>
                    <a:pt x="263077" y="584828"/>
                  </a:lnTo>
                  <a:lnTo>
                    <a:pt x="254343" y="579932"/>
                  </a:lnTo>
                  <a:lnTo>
                    <a:pt x="226213" y="556002"/>
                  </a:lnTo>
                  <a:lnTo>
                    <a:pt x="217061" y="534572"/>
                  </a:lnTo>
                  <a:close/>
                  <a:moveTo>
                    <a:pt x="260937" y="504539"/>
                  </a:moveTo>
                  <a:lnTo>
                    <a:pt x="282121" y="548620"/>
                  </a:lnTo>
                  <a:lnTo>
                    <a:pt x="282140" y="548630"/>
                  </a:lnTo>
                  <a:lnTo>
                    <a:pt x="260959" y="504554"/>
                  </a:lnTo>
                  <a:close/>
                  <a:moveTo>
                    <a:pt x="750179" y="398859"/>
                  </a:moveTo>
                  <a:lnTo>
                    <a:pt x="769486" y="418137"/>
                  </a:lnTo>
                  <a:lnTo>
                    <a:pt x="721509" y="466105"/>
                  </a:lnTo>
                  <a:lnTo>
                    <a:pt x="721518" y="505977"/>
                  </a:lnTo>
                  <a:lnTo>
                    <a:pt x="750179" y="534571"/>
                  </a:lnTo>
                  <a:lnTo>
                    <a:pt x="789956" y="534571"/>
                  </a:lnTo>
                  <a:lnTo>
                    <a:pt x="837962" y="486603"/>
                  </a:lnTo>
                  <a:lnTo>
                    <a:pt x="857250" y="505920"/>
                  </a:lnTo>
                  <a:cubicBezTo>
                    <a:pt x="856288" y="530894"/>
                    <a:pt x="846267" y="555497"/>
                    <a:pt x="827189" y="574614"/>
                  </a:cubicBezTo>
                  <a:cubicBezTo>
                    <a:pt x="807062" y="594674"/>
                    <a:pt x="780754" y="604704"/>
                    <a:pt x="754437" y="604704"/>
                  </a:cubicBezTo>
                  <a:cubicBezTo>
                    <a:pt x="742188" y="604704"/>
                    <a:pt x="729929" y="602522"/>
                    <a:pt x="718299" y="598169"/>
                  </a:cubicBezTo>
                  <a:lnTo>
                    <a:pt x="521560" y="794946"/>
                  </a:lnTo>
                  <a:cubicBezTo>
                    <a:pt x="513245" y="803290"/>
                    <a:pt x="502339" y="807453"/>
                    <a:pt x="491433" y="807453"/>
                  </a:cubicBezTo>
                  <a:cubicBezTo>
                    <a:pt x="480488" y="807453"/>
                    <a:pt x="469544" y="803271"/>
                    <a:pt x="461191" y="794946"/>
                  </a:cubicBezTo>
                  <a:cubicBezTo>
                    <a:pt x="444503" y="778259"/>
                    <a:pt x="444569" y="751208"/>
                    <a:pt x="461191" y="734586"/>
                  </a:cubicBezTo>
                  <a:lnTo>
                    <a:pt x="657949" y="537838"/>
                  </a:lnTo>
                  <a:cubicBezTo>
                    <a:pt x="644242" y="501224"/>
                    <a:pt x="652043" y="458361"/>
                    <a:pt x="681542" y="428920"/>
                  </a:cubicBezTo>
                  <a:cubicBezTo>
                    <a:pt x="700573" y="409851"/>
                    <a:pt x="725233" y="399840"/>
                    <a:pt x="750179" y="398859"/>
                  </a:cubicBezTo>
                  <a:close/>
                  <a:moveTo>
                    <a:pt x="169621" y="282978"/>
                  </a:moveTo>
                  <a:lnTo>
                    <a:pt x="201930" y="282978"/>
                  </a:lnTo>
                  <a:cubicBezTo>
                    <a:pt x="201968" y="285197"/>
                    <a:pt x="202006" y="287369"/>
                    <a:pt x="202035" y="289436"/>
                  </a:cubicBezTo>
                  <a:cubicBezTo>
                    <a:pt x="202263" y="302104"/>
                    <a:pt x="202530" y="311591"/>
                    <a:pt x="202835" y="313715"/>
                  </a:cubicBezTo>
                  <a:cubicBezTo>
                    <a:pt x="205921" y="354987"/>
                    <a:pt x="216427" y="393020"/>
                    <a:pt x="232353" y="424929"/>
                  </a:cubicBezTo>
                  <a:cubicBezTo>
                    <a:pt x="261309" y="482974"/>
                    <a:pt x="308191" y="520693"/>
                    <a:pt x="361121" y="520712"/>
                  </a:cubicBezTo>
                  <a:cubicBezTo>
                    <a:pt x="414071" y="520693"/>
                    <a:pt x="460943" y="482974"/>
                    <a:pt x="489909" y="424929"/>
                  </a:cubicBezTo>
                  <a:cubicBezTo>
                    <a:pt x="505806" y="393020"/>
                    <a:pt x="516321" y="354987"/>
                    <a:pt x="519417" y="313715"/>
                  </a:cubicBezTo>
                  <a:cubicBezTo>
                    <a:pt x="519731" y="311591"/>
                    <a:pt x="519998" y="302113"/>
                    <a:pt x="520236" y="289436"/>
                  </a:cubicBezTo>
                  <a:cubicBezTo>
                    <a:pt x="520265" y="287369"/>
                    <a:pt x="520303" y="285197"/>
                    <a:pt x="520341" y="282978"/>
                  </a:cubicBezTo>
                  <a:lnTo>
                    <a:pt x="552640" y="282978"/>
                  </a:lnTo>
                  <a:cubicBezTo>
                    <a:pt x="553659" y="301828"/>
                    <a:pt x="553850" y="322002"/>
                    <a:pt x="552850" y="343985"/>
                  </a:cubicBezTo>
                  <a:cubicBezTo>
                    <a:pt x="552850" y="343985"/>
                    <a:pt x="550935" y="493461"/>
                    <a:pt x="623773" y="544496"/>
                  </a:cubicBezTo>
                  <a:lnTo>
                    <a:pt x="620535" y="547735"/>
                  </a:lnTo>
                  <a:lnTo>
                    <a:pt x="620534" y="547735"/>
                  </a:lnTo>
                  <a:lnTo>
                    <a:pt x="606847" y="561422"/>
                  </a:lnTo>
                  <a:lnTo>
                    <a:pt x="555607" y="538282"/>
                  </a:lnTo>
                  <a:lnTo>
                    <a:pt x="555564" y="538276"/>
                  </a:lnTo>
                  <a:cubicBezTo>
                    <a:pt x="573700" y="543991"/>
                    <a:pt x="590883" y="551792"/>
                    <a:pt x="606847" y="561432"/>
                  </a:cubicBezTo>
                  <a:lnTo>
                    <a:pt x="447437" y="720833"/>
                  </a:lnTo>
                  <a:cubicBezTo>
                    <a:pt x="423215" y="745055"/>
                    <a:pt x="423215" y="784488"/>
                    <a:pt x="447437" y="808710"/>
                  </a:cubicBezTo>
                  <a:cubicBezTo>
                    <a:pt x="459210" y="820454"/>
                    <a:pt x="474831" y="826912"/>
                    <a:pt x="491433" y="826912"/>
                  </a:cubicBezTo>
                  <a:cubicBezTo>
                    <a:pt x="508035" y="826912"/>
                    <a:pt x="523637" y="820426"/>
                    <a:pt x="535343" y="808672"/>
                  </a:cubicBezTo>
                  <a:lnTo>
                    <a:pt x="692858" y="651129"/>
                  </a:lnTo>
                  <a:cubicBezTo>
                    <a:pt x="711527" y="685114"/>
                    <a:pt x="722252" y="724071"/>
                    <a:pt x="722252" y="765571"/>
                  </a:cubicBezTo>
                  <a:cubicBezTo>
                    <a:pt x="722252" y="897226"/>
                    <a:pt x="615534" y="873975"/>
                    <a:pt x="483879" y="873975"/>
                  </a:cubicBezTo>
                  <a:lnTo>
                    <a:pt x="361131" y="873975"/>
                  </a:lnTo>
                  <a:lnTo>
                    <a:pt x="238391" y="873975"/>
                  </a:lnTo>
                  <a:cubicBezTo>
                    <a:pt x="106718" y="873975"/>
                    <a:pt x="0" y="897226"/>
                    <a:pt x="0" y="765571"/>
                  </a:cubicBezTo>
                  <a:cubicBezTo>
                    <a:pt x="19" y="658949"/>
                    <a:pt x="70094" y="568690"/>
                    <a:pt x="166687" y="538267"/>
                  </a:cubicBezTo>
                  <a:cubicBezTo>
                    <a:pt x="125787" y="542848"/>
                    <a:pt x="89906" y="549897"/>
                    <a:pt x="89906" y="549897"/>
                  </a:cubicBezTo>
                  <a:cubicBezTo>
                    <a:pt x="171526" y="505034"/>
                    <a:pt x="169402" y="343985"/>
                    <a:pt x="169402" y="343985"/>
                  </a:cubicBezTo>
                  <a:cubicBezTo>
                    <a:pt x="168402" y="322002"/>
                    <a:pt x="168592" y="301828"/>
                    <a:pt x="169621" y="282978"/>
                  </a:cubicBezTo>
                  <a:close/>
                  <a:moveTo>
                    <a:pt x="334737" y="0"/>
                  </a:moveTo>
                  <a:lnTo>
                    <a:pt x="387506" y="0"/>
                  </a:lnTo>
                  <a:cubicBezTo>
                    <a:pt x="400888" y="0"/>
                    <a:pt x="412594" y="7029"/>
                    <a:pt x="419205" y="17592"/>
                  </a:cubicBezTo>
                  <a:lnTo>
                    <a:pt x="412556" y="55292"/>
                  </a:lnTo>
                  <a:lnTo>
                    <a:pt x="401793" y="116395"/>
                  </a:lnTo>
                  <a:lnTo>
                    <a:pt x="401612" y="117386"/>
                  </a:lnTo>
                  <a:cubicBezTo>
                    <a:pt x="400307" y="124796"/>
                    <a:pt x="404984" y="131797"/>
                    <a:pt x="412147" y="133616"/>
                  </a:cubicBezTo>
                  <a:cubicBezTo>
                    <a:pt x="412480" y="133693"/>
                    <a:pt x="412804" y="133845"/>
                    <a:pt x="413166" y="133902"/>
                  </a:cubicBezTo>
                  <a:cubicBezTo>
                    <a:pt x="414004" y="134055"/>
                    <a:pt x="414833" y="134131"/>
                    <a:pt x="415652" y="134131"/>
                  </a:cubicBezTo>
                  <a:cubicBezTo>
                    <a:pt x="422453" y="134131"/>
                    <a:pt x="428453" y="129264"/>
                    <a:pt x="429663" y="122348"/>
                  </a:cubicBezTo>
                  <a:lnTo>
                    <a:pt x="439626" y="65837"/>
                  </a:lnTo>
                  <a:lnTo>
                    <a:pt x="445065" y="34985"/>
                  </a:lnTo>
                  <a:cubicBezTo>
                    <a:pt x="505558" y="65675"/>
                    <a:pt x="547040" y="128397"/>
                    <a:pt x="547040" y="200863"/>
                  </a:cubicBezTo>
                  <a:lnTo>
                    <a:pt x="554469" y="200863"/>
                  </a:lnTo>
                  <a:cubicBezTo>
                    <a:pt x="569528" y="200863"/>
                    <a:pt x="581739" y="213084"/>
                    <a:pt x="581739" y="228133"/>
                  </a:cubicBezTo>
                  <a:cubicBezTo>
                    <a:pt x="581739" y="243192"/>
                    <a:pt x="569528" y="255413"/>
                    <a:pt x="554469" y="255413"/>
                  </a:cubicBezTo>
                  <a:lnTo>
                    <a:pt x="550316" y="255413"/>
                  </a:lnTo>
                  <a:lnTo>
                    <a:pt x="520694" y="255413"/>
                  </a:lnTo>
                  <a:lnTo>
                    <a:pt x="494071" y="255413"/>
                  </a:lnTo>
                  <a:lnTo>
                    <a:pt x="228190" y="255413"/>
                  </a:lnTo>
                  <a:lnTo>
                    <a:pt x="201568" y="255413"/>
                  </a:lnTo>
                  <a:lnTo>
                    <a:pt x="171926" y="255413"/>
                  </a:lnTo>
                  <a:lnTo>
                    <a:pt x="167783" y="255413"/>
                  </a:lnTo>
                  <a:cubicBezTo>
                    <a:pt x="152714" y="255413"/>
                    <a:pt x="140503" y="243192"/>
                    <a:pt x="140513" y="228133"/>
                  </a:cubicBezTo>
                  <a:cubicBezTo>
                    <a:pt x="140513" y="213084"/>
                    <a:pt x="152724" y="200863"/>
                    <a:pt x="167792" y="200863"/>
                  </a:cubicBezTo>
                  <a:lnTo>
                    <a:pt x="175222" y="200863"/>
                  </a:lnTo>
                  <a:cubicBezTo>
                    <a:pt x="175222" y="128387"/>
                    <a:pt x="216694" y="65665"/>
                    <a:pt x="277206" y="35004"/>
                  </a:cubicBezTo>
                  <a:lnTo>
                    <a:pt x="282635" y="65837"/>
                  </a:lnTo>
                  <a:lnTo>
                    <a:pt x="292589" y="122348"/>
                  </a:lnTo>
                  <a:cubicBezTo>
                    <a:pt x="293799" y="129264"/>
                    <a:pt x="299818" y="134131"/>
                    <a:pt x="306619" y="134131"/>
                  </a:cubicBezTo>
                  <a:cubicBezTo>
                    <a:pt x="307429" y="134131"/>
                    <a:pt x="308267" y="134055"/>
                    <a:pt x="309096" y="133902"/>
                  </a:cubicBezTo>
                  <a:cubicBezTo>
                    <a:pt x="309458" y="133845"/>
                    <a:pt x="309782" y="133693"/>
                    <a:pt x="310124" y="133616"/>
                  </a:cubicBezTo>
                  <a:cubicBezTo>
                    <a:pt x="317287" y="131788"/>
                    <a:pt x="321964" y="124796"/>
                    <a:pt x="320659" y="117386"/>
                  </a:cubicBezTo>
                  <a:lnTo>
                    <a:pt x="320478" y="116395"/>
                  </a:lnTo>
                  <a:lnTo>
                    <a:pt x="309715" y="55292"/>
                  </a:lnTo>
                  <a:lnTo>
                    <a:pt x="303066" y="17592"/>
                  </a:lnTo>
                  <a:cubicBezTo>
                    <a:pt x="309677" y="7029"/>
                    <a:pt x="321383" y="0"/>
                    <a:pt x="334737" y="0"/>
                  </a:cubicBezTo>
                  <a:close/>
                </a:path>
              </a:pathLst>
            </a:custGeom>
            <a:solidFill>
              <a:schemeClr val="tx1">
                <a:lumMod val="75000"/>
                <a:lumOff val="25000"/>
              </a:schemeClr>
            </a:solidFill>
            <a:ln w="9525" cap="flat">
              <a:noFill/>
              <a:prstDash val="solid"/>
              <a:miter/>
            </a:ln>
          </p:spPr>
          <p:txBody>
            <a:bodyPr rtlCol="0" anchor="ctr"/>
            <a:lstStyle/>
            <a:p>
              <a:endParaRPr lang="en-IN" sz="1350">
                <a:latin typeface="Arial" panose="020B0604020202020204" pitchFamily="34" charset="0"/>
                <a:cs typeface="Arial" panose="020B0604020202020204" pitchFamily="34" charset="0"/>
              </a:endParaRPr>
            </a:p>
          </p:txBody>
        </p:sp>
        <p:sp>
          <p:nvSpPr>
            <p:cNvPr id="25" name="Freeform: Shape 24">
              <a:extLst>
                <a:ext uri="{FF2B5EF4-FFF2-40B4-BE49-F238E27FC236}">
                  <a16:creationId xmlns:a16="http://schemas.microsoft.com/office/drawing/2014/main" id="{BAAA2369-BB0A-9739-44C6-DDD62080B9A1}"/>
                </a:ext>
              </a:extLst>
            </p:cNvPr>
            <p:cNvSpPr/>
            <p:nvPr/>
          </p:nvSpPr>
          <p:spPr>
            <a:xfrm rot="2500209">
              <a:off x="5266118" y="663371"/>
              <a:ext cx="395670" cy="254961"/>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29DC8662-0F5F-381D-EB1B-71B7CFEEF95D}"/>
                </a:ext>
              </a:extLst>
            </p:cNvPr>
            <p:cNvSpPr txBox="1"/>
            <p:nvPr/>
          </p:nvSpPr>
          <p:spPr>
            <a:xfrm>
              <a:off x="5307912" y="662314"/>
              <a:ext cx="329937" cy="237128"/>
            </a:xfrm>
            <a:prstGeom prst="rect">
              <a:avLst/>
            </a:prstGeom>
            <a:noFill/>
          </p:spPr>
          <p:txBody>
            <a:bodyPr wrap="none" rtlCol="0">
              <a:spAutoFit/>
            </a:bodyPr>
            <a:lstStyle/>
            <a:p>
              <a:pPr algn="ctr"/>
              <a:r>
                <a:rPr lang="en-IN" sz="1200" b="1" dirty="0">
                  <a:solidFill>
                    <a:schemeClr val="bg1"/>
                  </a:solidFill>
                  <a:latin typeface="Arial" panose="020B0604020202020204" pitchFamily="34" charset="0"/>
                  <a:cs typeface="Arial" panose="020B0604020202020204" pitchFamily="34" charset="0"/>
                </a:rPr>
                <a:t>01</a:t>
              </a:r>
            </a:p>
          </p:txBody>
        </p:sp>
      </p:grpSp>
    </p:spTree>
    <p:extLst>
      <p:ext uri="{BB962C8B-B14F-4D97-AF65-F5344CB8AC3E}">
        <p14:creationId xmlns:p14="http://schemas.microsoft.com/office/powerpoint/2010/main" val="351619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857639" y="530613"/>
            <a:ext cx="10029562" cy="103567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t>Academy Review – Thorough Inspection</a:t>
            </a:r>
          </a:p>
          <a:p>
            <a:pPr algn="l"/>
            <a:r>
              <a:rPr lang="en-US" sz="3200" dirty="0"/>
              <a:t>Certification Review</a:t>
            </a:r>
          </a:p>
        </p:txBody>
      </p:sp>
      <p:graphicFrame>
        <p:nvGraphicFramePr>
          <p:cNvPr id="17" name="Table 16">
            <a:extLst>
              <a:ext uri="{FF2B5EF4-FFF2-40B4-BE49-F238E27FC236}">
                <a16:creationId xmlns:a16="http://schemas.microsoft.com/office/drawing/2014/main" id="{23CAA57B-C3AF-F92E-5001-63A6D13BF996}"/>
              </a:ext>
            </a:extLst>
          </p:cNvPr>
          <p:cNvGraphicFramePr>
            <a:graphicFrameLocks noGrp="1"/>
          </p:cNvGraphicFramePr>
          <p:nvPr>
            <p:extLst>
              <p:ext uri="{D42A27DB-BD31-4B8C-83A1-F6EECF244321}">
                <p14:modId xmlns:p14="http://schemas.microsoft.com/office/powerpoint/2010/main" val="2995237610"/>
              </p:ext>
            </p:extLst>
          </p:nvPr>
        </p:nvGraphicFramePr>
        <p:xfrm>
          <a:off x="657726" y="2194387"/>
          <a:ext cx="11229475" cy="2716574"/>
        </p:xfrm>
        <a:graphic>
          <a:graphicData uri="http://schemas.openxmlformats.org/drawingml/2006/table">
            <a:tbl>
              <a:tblPr firstRow="1" bandRow="1">
                <a:tableStyleId>{5C22544A-7EE6-4342-B048-85BDC9FD1C3A}</a:tableStyleId>
              </a:tblPr>
              <a:tblGrid>
                <a:gridCol w="6697533">
                  <a:extLst>
                    <a:ext uri="{9D8B030D-6E8A-4147-A177-3AD203B41FA5}">
                      <a16:colId xmlns:a16="http://schemas.microsoft.com/office/drawing/2014/main" val="20000"/>
                    </a:ext>
                  </a:extLst>
                </a:gridCol>
                <a:gridCol w="4531942">
                  <a:extLst>
                    <a:ext uri="{9D8B030D-6E8A-4147-A177-3AD203B41FA5}">
                      <a16:colId xmlns:a16="http://schemas.microsoft.com/office/drawing/2014/main" val="20001"/>
                    </a:ext>
                  </a:extLst>
                </a:gridCol>
              </a:tblGrid>
              <a:tr h="542612">
                <a:tc>
                  <a:txBody>
                    <a:bodyPr/>
                    <a:lstStyle/>
                    <a:p>
                      <a:pPr algn="l"/>
                      <a:r>
                        <a:rPr lang="en-US" sz="1800" dirty="0"/>
                        <a:t>Product: Certification Review</a:t>
                      </a:r>
                    </a:p>
                  </a:txBody>
                  <a:tcPr marT="38100" marB="38100" anchor="ctr">
                    <a:solidFill>
                      <a:srgbClr val="777772"/>
                    </a:solidFill>
                  </a:tcPr>
                </a:tc>
                <a:tc>
                  <a:txBody>
                    <a:bodyPr/>
                    <a:lstStyle/>
                    <a:p>
                      <a:pPr algn="l"/>
                      <a:r>
                        <a:rPr lang="en-US" sz="1800" dirty="0"/>
                        <a:t>Industry Benchmarks</a:t>
                      </a:r>
                    </a:p>
                  </a:txBody>
                  <a:tcPr marT="38100" marB="38100" anchor="ctr">
                    <a:solidFill>
                      <a:srgbClr val="777772"/>
                    </a:solidFill>
                  </a:tcPr>
                </a:tc>
                <a:extLst>
                  <a:ext uri="{0D108BD9-81ED-4DB2-BD59-A6C34878D82A}">
                    <a16:rowId xmlns:a16="http://schemas.microsoft.com/office/drawing/2014/main" val="10000"/>
                  </a:ext>
                </a:extLst>
              </a:tr>
              <a:tr h="6548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Certification – pass/fail rates, course attendance to cert ratio,  test reliability,</a:t>
                      </a:r>
                    </a:p>
                  </a:txBody>
                  <a:tcPr marT="38100" marB="38100">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Certification to course reliability – 80% pass baseline? </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Test security &amp; rotating test banks?</a:t>
                      </a:r>
                    </a:p>
                  </a:txBody>
                  <a:tcPr marT="38100" marB="38100">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2"/>
                  </a:ext>
                </a:extLst>
              </a:tr>
              <a:tr h="67796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Service Quality Levels – Services NPS scores, Support ticket resolutions, Certification competency levels</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Certification and Channel alignment?</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b="1" kern="1200" dirty="0">
                          <a:solidFill>
                            <a:schemeClr val="dk1"/>
                          </a:solidFill>
                          <a:latin typeface="+mn-lt"/>
                          <a:ea typeface="+mn-ea"/>
                          <a:cs typeface="+mn-cs"/>
                        </a:rPr>
                        <a:t>Support burden &amp; ticket review?</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3"/>
                  </a:ext>
                </a:extLst>
              </a:tr>
              <a:tr h="68827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Certification brand awareness</a:t>
                      </a:r>
                    </a:p>
                  </a:txBody>
                  <a:tcPr marT="38100" marB="38100">
                    <a:lnT w="6350" cap="flat" cmpd="sng" algn="ctr">
                      <a:solidFill>
                        <a:srgbClr val="ADAFAA"/>
                      </a:solidFill>
                      <a:prstDash val="solid"/>
                      <a:round/>
                      <a:headEnd type="none" w="med" len="med"/>
                      <a:tailEnd type="none" w="med" len="med"/>
                    </a:lnT>
                    <a:noFill/>
                  </a:tcPr>
                </a:tc>
                <a:tc>
                  <a:txBody>
                    <a:bodyPr/>
                    <a:lstStyle/>
                    <a:p>
                      <a:pPr marL="285750" indent="-285750" algn="l" defTabSz="457200" rtl="0" eaLnBrk="1" latinLnBrk="0" hangingPunct="1">
                        <a:buFont typeface="Wingdings" panose="05000000000000000000" pitchFamily="2" charset="2"/>
                        <a:buChar char="ü"/>
                      </a:pPr>
                      <a:r>
                        <a:rPr lang="en-US" sz="1600" b="1" kern="1200" dirty="0">
                          <a:solidFill>
                            <a:schemeClr val="dk1"/>
                          </a:solidFill>
                          <a:latin typeface="+mn-lt"/>
                          <a:ea typeface="+mn-ea"/>
                          <a:cs typeface="+mn-cs"/>
                        </a:rPr>
                        <a:t>Marketing rankings and cross market relationships</a:t>
                      </a:r>
                    </a:p>
                  </a:txBody>
                  <a:tcPr marT="38100" marB="38100">
                    <a:lnT w="6350" cap="flat" cmpd="sng" algn="ctr">
                      <a:solidFill>
                        <a:srgbClr val="ADAFAA"/>
                      </a:solidFill>
                      <a:prstDash val="solid"/>
                      <a:round/>
                      <a:headEnd type="none" w="med" len="med"/>
                      <a:tailEnd type="none" w="med" len="med"/>
                    </a:lnT>
                    <a:noFill/>
                  </a:tcPr>
                </a:tc>
                <a:extLst>
                  <a:ext uri="{0D108BD9-81ED-4DB2-BD59-A6C34878D82A}">
                    <a16:rowId xmlns:a16="http://schemas.microsoft.com/office/drawing/2014/main" val="10004"/>
                  </a:ext>
                </a:extLst>
              </a:tr>
            </a:tbl>
          </a:graphicData>
        </a:graphic>
      </p:graphicFrame>
      <p:grpSp>
        <p:nvGrpSpPr>
          <p:cNvPr id="18" name="Group 17">
            <a:extLst>
              <a:ext uri="{FF2B5EF4-FFF2-40B4-BE49-F238E27FC236}">
                <a16:creationId xmlns:a16="http://schemas.microsoft.com/office/drawing/2014/main" id="{B7AE7498-623C-F1ED-F34D-9926EBA5BE20}"/>
              </a:ext>
            </a:extLst>
          </p:cNvPr>
          <p:cNvGrpSpPr/>
          <p:nvPr/>
        </p:nvGrpSpPr>
        <p:grpSpPr>
          <a:xfrm>
            <a:off x="657726" y="530613"/>
            <a:ext cx="1015388" cy="975819"/>
            <a:chOff x="6099232" y="2536504"/>
            <a:chExt cx="878657" cy="857897"/>
          </a:xfrm>
        </p:grpSpPr>
        <p:sp>
          <p:nvSpPr>
            <p:cNvPr id="9" name="Oval 8">
              <a:extLst>
                <a:ext uri="{FF2B5EF4-FFF2-40B4-BE49-F238E27FC236}">
                  <a16:creationId xmlns:a16="http://schemas.microsoft.com/office/drawing/2014/main" id="{7A5623A2-5468-C222-8164-EF7CA916BE94}"/>
                </a:ext>
              </a:extLst>
            </p:cNvPr>
            <p:cNvSpPr/>
            <p:nvPr/>
          </p:nvSpPr>
          <p:spPr>
            <a:xfrm>
              <a:off x="6099232" y="2536504"/>
              <a:ext cx="836626" cy="857897"/>
            </a:xfrm>
            <a:prstGeom prst="ellipse">
              <a:avLst/>
            </a:prstGeom>
            <a:solidFill>
              <a:sysClr val="window" lastClr="FFFFFF">
                <a:lumMod val="95000"/>
              </a:sysClr>
            </a:solidFill>
            <a:ln w="12700" cap="flat" cmpd="sng" algn="ctr">
              <a:noFill/>
              <a:prstDash val="solid"/>
              <a:miter lim="800000"/>
            </a:ln>
            <a:effectLst>
              <a:outerShdw blurRad="50800" dist="889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Freeform: Shape 9">
              <a:extLst>
                <a:ext uri="{FF2B5EF4-FFF2-40B4-BE49-F238E27FC236}">
                  <a16:creationId xmlns:a16="http://schemas.microsoft.com/office/drawing/2014/main" id="{7D9C3FC3-9EA1-3F3B-4A9F-1EB0DC456634}"/>
                </a:ext>
              </a:extLst>
            </p:cNvPr>
            <p:cNvSpPr/>
            <p:nvPr/>
          </p:nvSpPr>
          <p:spPr>
            <a:xfrm>
              <a:off x="6430689" y="2815701"/>
              <a:ext cx="193071" cy="299503"/>
            </a:xfrm>
            <a:custGeom>
              <a:avLst/>
              <a:gdLst>
                <a:gd name="connsiteX0" fmla="*/ 276558 w 644442"/>
                <a:gd name="connsiteY0" fmla="*/ 644947 h 857269"/>
                <a:gd name="connsiteX1" fmla="*/ 257508 w 644442"/>
                <a:gd name="connsiteY1" fmla="*/ 663997 h 857269"/>
                <a:gd name="connsiteX2" fmla="*/ 276558 w 644442"/>
                <a:gd name="connsiteY2" fmla="*/ 683047 h 857269"/>
                <a:gd name="connsiteX3" fmla="*/ 531981 w 644442"/>
                <a:gd name="connsiteY3" fmla="*/ 683047 h 857269"/>
                <a:gd name="connsiteX4" fmla="*/ 551050 w 644442"/>
                <a:gd name="connsiteY4" fmla="*/ 663997 h 857269"/>
                <a:gd name="connsiteX5" fmla="*/ 532000 w 644442"/>
                <a:gd name="connsiteY5" fmla="*/ 644947 h 857269"/>
                <a:gd name="connsiteX6" fmla="*/ 204755 w 644442"/>
                <a:gd name="connsiteY6" fmla="*/ 585650 h 857269"/>
                <a:gd name="connsiteX7" fmla="*/ 191433 w 644442"/>
                <a:gd name="connsiteY7" fmla="*/ 591559 h 857269"/>
                <a:gd name="connsiteX8" fmla="*/ 142551 w 644442"/>
                <a:gd name="connsiteY8" fmla="*/ 642994 h 857269"/>
                <a:gd name="connsiteX9" fmla="*/ 128273 w 644442"/>
                <a:gd name="connsiteY9" fmla="*/ 621582 h 857269"/>
                <a:gd name="connsiteX10" fmla="*/ 101851 w 644442"/>
                <a:gd name="connsiteY10" fmla="*/ 616296 h 857269"/>
                <a:gd name="connsiteX11" fmla="*/ 96574 w 644442"/>
                <a:gd name="connsiteY11" fmla="*/ 642709 h 857269"/>
                <a:gd name="connsiteX12" fmla="*/ 116243 w 644442"/>
                <a:gd name="connsiteY12" fmla="*/ 672208 h 857269"/>
                <a:gd name="connsiteX13" fmla="*/ 138846 w 644442"/>
                <a:gd name="connsiteY13" fmla="*/ 685924 h 857269"/>
                <a:gd name="connsiteX14" fmla="*/ 141360 w 644442"/>
                <a:gd name="connsiteY14" fmla="*/ 686038 h 857269"/>
                <a:gd name="connsiteX15" fmla="*/ 163449 w 644442"/>
                <a:gd name="connsiteY15" fmla="*/ 676313 h 857269"/>
                <a:gd name="connsiteX16" fmla="*/ 219056 w 644442"/>
                <a:gd name="connsiteY16" fmla="*/ 617801 h 857269"/>
                <a:gd name="connsiteX17" fmla="*/ 218370 w 644442"/>
                <a:gd name="connsiteY17" fmla="*/ 590883 h 857269"/>
                <a:gd name="connsiteX18" fmla="*/ 204755 w 644442"/>
                <a:gd name="connsiteY18" fmla="*/ 585650 h 857269"/>
                <a:gd name="connsiteX19" fmla="*/ 276558 w 644442"/>
                <a:gd name="connsiteY19" fmla="*/ 491528 h 857269"/>
                <a:gd name="connsiteX20" fmla="*/ 257508 w 644442"/>
                <a:gd name="connsiteY20" fmla="*/ 510578 h 857269"/>
                <a:gd name="connsiteX21" fmla="*/ 276558 w 644442"/>
                <a:gd name="connsiteY21" fmla="*/ 529628 h 857269"/>
                <a:gd name="connsiteX22" fmla="*/ 531981 w 644442"/>
                <a:gd name="connsiteY22" fmla="*/ 529628 h 857269"/>
                <a:gd name="connsiteX23" fmla="*/ 551050 w 644442"/>
                <a:gd name="connsiteY23" fmla="*/ 510578 h 857269"/>
                <a:gd name="connsiteX24" fmla="*/ 532000 w 644442"/>
                <a:gd name="connsiteY24" fmla="*/ 491528 h 857269"/>
                <a:gd name="connsiteX25" fmla="*/ 204752 w 644442"/>
                <a:gd name="connsiteY25" fmla="*/ 432184 h 857269"/>
                <a:gd name="connsiteX26" fmla="*/ 191433 w 644442"/>
                <a:gd name="connsiteY26" fmla="*/ 438102 h 857269"/>
                <a:gd name="connsiteX27" fmla="*/ 142551 w 644442"/>
                <a:gd name="connsiteY27" fmla="*/ 489556 h 857269"/>
                <a:gd name="connsiteX28" fmla="*/ 128273 w 644442"/>
                <a:gd name="connsiteY28" fmla="*/ 468163 h 857269"/>
                <a:gd name="connsiteX29" fmla="*/ 101860 w 644442"/>
                <a:gd name="connsiteY29" fmla="*/ 462896 h 857269"/>
                <a:gd name="connsiteX30" fmla="*/ 96583 w 644442"/>
                <a:gd name="connsiteY30" fmla="*/ 489309 h 857269"/>
                <a:gd name="connsiteX31" fmla="*/ 116243 w 644442"/>
                <a:gd name="connsiteY31" fmla="*/ 518779 h 857269"/>
                <a:gd name="connsiteX32" fmla="*/ 138808 w 644442"/>
                <a:gd name="connsiteY32" fmla="*/ 532485 h 857269"/>
                <a:gd name="connsiteX33" fmla="*/ 141341 w 644442"/>
                <a:gd name="connsiteY33" fmla="*/ 532609 h 857269"/>
                <a:gd name="connsiteX34" fmla="*/ 163458 w 644442"/>
                <a:gd name="connsiteY34" fmla="*/ 522875 h 857269"/>
                <a:gd name="connsiteX35" fmla="*/ 219065 w 644442"/>
                <a:gd name="connsiteY35" fmla="*/ 464334 h 857269"/>
                <a:gd name="connsiteX36" fmla="*/ 218370 w 644442"/>
                <a:gd name="connsiteY36" fmla="*/ 437416 h 857269"/>
                <a:gd name="connsiteX37" fmla="*/ 204752 w 644442"/>
                <a:gd name="connsiteY37" fmla="*/ 432184 h 857269"/>
                <a:gd name="connsiteX38" fmla="*/ 276558 w 644442"/>
                <a:gd name="connsiteY38" fmla="*/ 345529 h 857269"/>
                <a:gd name="connsiteX39" fmla="*/ 257508 w 644442"/>
                <a:gd name="connsiteY39" fmla="*/ 364579 h 857269"/>
                <a:gd name="connsiteX40" fmla="*/ 276558 w 644442"/>
                <a:gd name="connsiteY40" fmla="*/ 383629 h 857269"/>
                <a:gd name="connsiteX41" fmla="*/ 531981 w 644442"/>
                <a:gd name="connsiteY41" fmla="*/ 383629 h 857269"/>
                <a:gd name="connsiteX42" fmla="*/ 551050 w 644442"/>
                <a:gd name="connsiteY42" fmla="*/ 364579 h 857269"/>
                <a:gd name="connsiteX43" fmla="*/ 532000 w 644442"/>
                <a:gd name="connsiteY43" fmla="*/ 345529 h 857269"/>
                <a:gd name="connsiteX44" fmla="*/ 204760 w 644442"/>
                <a:gd name="connsiteY44" fmla="*/ 286213 h 857269"/>
                <a:gd name="connsiteX45" fmla="*/ 191443 w 644442"/>
                <a:gd name="connsiteY45" fmla="*/ 292132 h 857269"/>
                <a:gd name="connsiteX46" fmla="*/ 142551 w 644442"/>
                <a:gd name="connsiteY46" fmla="*/ 343586 h 857269"/>
                <a:gd name="connsiteX47" fmla="*/ 128282 w 644442"/>
                <a:gd name="connsiteY47" fmla="*/ 322192 h 857269"/>
                <a:gd name="connsiteX48" fmla="*/ 101860 w 644442"/>
                <a:gd name="connsiteY48" fmla="*/ 316906 h 857269"/>
                <a:gd name="connsiteX49" fmla="*/ 96583 w 644442"/>
                <a:gd name="connsiteY49" fmla="*/ 343319 h 857269"/>
                <a:gd name="connsiteX50" fmla="*/ 116262 w 644442"/>
                <a:gd name="connsiteY50" fmla="*/ 372837 h 857269"/>
                <a:gd name="connsiteX51" fmla="*/ 138846 w 644442"/>
                <a:gd name="connsiteY51" fmla="*/ 386524 h 857269"/>
                <a:gd name="connsiteX52" fmla="*/ 141351 w 644442"/>
                <a:gd name="connsiteY52" fmla="*/ 386639 h 857269"/>
                <a:gd name="connsiteX53" fmla="*/ 163449 w 644442"/>
                <a:gd name="connsiteY53" fmla="*/ 376914 h 857269"/>
                <a:gd name="connsiteX54" fmla="*/ 219056 w 644442"/>
                <a:gd name="connsiteY54" fmla="*/ 318382 h 857269"/>
                <a:gd name="connsiteX55" fmla="*/ 218370 w 644442"/>
                <a:gd name="connsiteY55" fmla="*/ 291446 h 857269"/>
                <a:gd name="connsiteX56" fmla="*/ 204760 w 644442"/>
                <a:gd name="connsiteY56" fmla="*/ 286213 h 857269"/>
                <a:gd name="connsiteX57" fmla="*/ 75190 w 644442"/>
                <a:gd name="connsiteY57" fmla="*/ 131245 h 857269"/>
                <a:gd name="connsiteX58" fmla="*/ 118091 w 644442"/>
                <a:gd name="connsiteY58" fmla="*/ 131245 h 857269"/>
                <a:gd name="connsiteX59" fmla="*/ 220608 w 644442"/>
                <a:gd name="connsiteY59" fmla="*/ 228324 h 857269"/>
                <a:gd name="connsiteX60" fmla="*/ 423824 w 644442"/>
                <a:gd name="connsiteY60" fmla="*/ 228324 h 857269"/>
                <a:gd name="connsiteX61" fmla="*/ 526351 w 644442"/>
                <a:gd name="connsiteY61" fmla="*/ 131245 h 857269"/>
                <a:gd name="connsiteX62" fmla="*/ 569233 w 644442"/>
                <a:gd name="connsiteY62" fmla="*/ 131245 h 857269"/>
                <a:gd name="connsiteX63" fmla="*/ 644442 w 644442"/>
                <a:gd name="connsiteY63" fmla="*/ 206435 h 857269"/>
                <a:gd name="connsiteX64" fmla="*/ 644442 w 644442"/>
                <a:gd name="connsiteY64" fmla="*/ 782079 h 857269"/>
                <a:gd name="connsiteX65" fmla="*/ 569233 w 644442"/>
                <a:gd name="connsiteY65" fmla="*/ 857269 h 857269"/>
                <a:gd name="connsiteX66" fmla="*/ 75190 w 644442"/>
                <a:gd name="connsiteY66" fmla="*/ 857269 h 857269"/>
                <a:gd name="connsiteX67" fmla="*/ 0 w 644442"/>
                <a:gd name="connsiteY67" fmla="*/ 782079 h 857269"/>
                <a:gd name="connsiteX68" fmla="*/ 0 w 644442"/>
                <a:gd name="connsiteY68" fmla="*/ 206435 h 857269"/>
                <a:gd name="connsiteX69" fmla="*/ 75190 w 644442"/>
                <a:gd name="connsiteY69" fmla="*/ 131245 h 857269"/>
                <a:gd name="connsiteX70" fmla="*/ 322211 w 644442"/>
                <a:gd name="connsiteY70" fmla="*/ 0 h 857269"/>
                <a:gd name="connsiteX71" fmla="*/ 376970 w 644442"/>
                <a:gd name="connsiteY71" fmla="*/ 54749 h 857269"/>
                <a:gd name="connsiteX72" fmla="*/ 376970 w 644442"/>
                <a:gd name="connsiteY72" fmla="*/ 63608 h 857269"/>
                <a:gd name="connsiteX73" fmla="*/ 376389 w 644442"/>
                <a:gd name="connsiteY73" fmla="*/ 65170 h 857269"/>
                <a:gd name="connsiteX74" fmla="*/ 376227 w 644442"/>
                <a:gd name="connsiteY74" fmla="*/ 65598 h 857269"/>
                <a:gd name="connsiteX75" fmla="*/ 423814 w 644442"/>
                <a:gd name="connsiteY75" fmla="*/ 65598 h 857269"/>
                <a:gd name="connsiteX76" fmla="*/ 483755 w 644442"/>
                <a:gd name="connsiteY76" fmla="*/ 125530 h 857269"/>
                <a:gd name="connsiteX77" fmla="*/ 423823 w 644442"/>
                <a:gd name="connsiteY77" fmla="*/ 185471 h 857269"/>
                <a:gd name="connsiteX78" fmla="*/ 220608 w 644442"/>
                <a:gd name="connsiteY78" fmla="*/ 185471 h 857269"/>
                <a:gd name="connsiteX79" fmla="*/ 160667 w 644442"/>
                <a:gd name="connsiteY79" fmla="*/ 125530 h 857269"/>
                <a:gd name="connsiteX80" fmla="*/ 220608 w 644442"/>
                <a:gd name="connsiteY80" fmla="*/ 65598 h 857269"/>
                <a:gd name="connsiteX81" fmla="*/ 268194 w 644442"/>
                <a:gd name="connsiteY81" fmla="*/ 65598 h 857269"/>
                <a:gd name="connsiteX82" fmla="*/ 267461 w 644442"/>
                <a:gd name="connsiteY82" fmla="*/ 54749 h 857269"/>
                <a:gd name="connsiteX83" fmla="*/ 322211 w 644442"/>
                <a:gd name="connsiteY83" fmla="*/ 0 h 85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4442" h="857269">
                  <a:moveTo>
                    <a:pt x="276558" y="644947"/>
                  </a:moveTo>
                  <a:cubicBezTo>
                    <a:pt x="266043" y="644947"/>
                    <a:pt x="257508" y="653482"/>
                    <a:pt x="257508" y="663997"/>
                  </a:cubicBezTo>
                  <a:cubicBezTo>
                    <a:pt x="257508" y="674513"/>
                    <a:pt x="266043" y="683047"/>
                    <a:pt x="276558" y="683047"/>
                  </a:cubicBezTo>
                  <a:lnTo>
                    <a:pt x="531981" y="683047"/>
                  </a:lnTo>
                  <a:cubicBezTo>
                    <a:pt x="542515" y="683047"/>
                    <a:pt x="551050" y="674513"/>
                    <a:pt x="551050" y="663997"/>
                  </a:cubicBezTo>
                  <a:cubicBezTo>
                    <a:pt x="551050" y="653482"/>
                    <a:pt x="542515" y="644947"/>
                    <a:pt x="532000" y="644947"/>
                  </a:cubicBezTo>
                  <a:close/>
                  <a:moveTo>
                    <a:pt x="204755" y="585650"/>
                  </a:moveTo>
                  <a:cubicBezTo>
                    <a:pt x="199882" y="585773"/>
                    <a:pt x="195058" y="587754"/>
                    <a:pt x="191433" y="591559"/>
                  </a:cubicBezTo>
                  <a:lnTo>
                    <a:pt x="142551" y="642994"/>
                  </a:lnTo>
                  <a:lnTo>
                    <a:pt x="128273" y="621582"/>
                  </a:lnTo>
                  <a:cubicBezTo>
                    <a:pt x="122434" y="612829"/>
                    <a:pt x="110614" y="610447"/>
                    <a:pt x="101851" y="616296"/>
                  </a:cubicBezTo>
                  <a:cubicBezTo>
                    <a:pt x="93097" y="622135"/>
                    <a:pt x="90735" y="633946"/>
                    <a:pt x="96574" y="642709"/>
                  </a:cubicBezTo>
                  <a:lnTo>
                    <a:pt x="116243" y="672208"/>
                  </a:lnTo>
                  <a:cubicBezTo>
                    <a:pt x="121529" y="680142"/>
                    <a:pt x="129759" y="685143"/>
                    <a:pt x="138846" y="685924"/>
                  </a:cubicBezTo>
                  <a:cubicBezTo>
                    <a:pt x="139693" y="686000"/>
                    <a:pt x="140532" y="686038"/>
                    <a:pt x="141360" y="686038"/>
                  </a:cubicBezTo>
                  <a:cubicBezTo>
                    <a:pt x="149561" y="686038"/>
                    <a:pt x="157496" y="682571"/>
                    <a:pt x="163449" y="676313"/>
                  </a:cubicBezTo>
                  <a:lnTo>
                    <a:pt x="219056" y="617801"/>
                  </a:lnTo>
                  <a:cubicBezTo>
                    <a:pt x="226304" y="610181"/>
                    <a:pt x="225999" y="598122"/>
                    <a:pt x="218370" y="590883"/>
                  </a:cubicBezTo>
                  <a:cubicBezTo>
                    <a:pt x="214551" y="587259"/>
                    <a:pt x="209629" y="585526"/>
                    <a:pt x="204755" y="585650"/>
                  </a:cubicBezTo>
                  <a:close/>
                  <a:moveTo>
                    <a:pt x="276558" y="491528"/>
                  </a:moveTo>
                  <a:cubicBezTo>
                    <a:pt x="266043" y="491528"/>
                    <a:pt x="257508" y="500062"/>
                    <a:pt x="257508" y="510578"/>
                  </a:cubicBezTo>
                  <a:cubicBezTo>
                    <a:pt x="257508" y="521093"/>
                    <a:pt x="266043" y="529628"/>
                    <a:pt x="276558" y="529628"/>
                  </a:cubicBezTo>
                  <a:lnTo>
                    <a:pt x="531981" y="529628"/>
                  </a:lnTo>
                  <a:cubicBezTo>
                    <a:pt x="542515" y="529628"/>
                    <a:pt x="551050" y="521093"/>
                    <a:pt x="551050" y="510578"/>
                  </a:cubicBezTo>
                  <a:cubicBezTo>
                    <a:pt x="551050" y="500062"/>
                    <a:pt x="542515" y="491528"/>
                    <a:pt x="532000" y="491528"/>
                  </a:cubicBezTo>
                  <a:close/>
                  <a:moveTo>
                    <a:pt x="204752" y="432184"/>
                  </a:moveTo>
                  <a:cubicBezTo>
                    <a:pt x="199877" y="432309"/>
                    <a:pt x="195053" y="434292"/>
                    <a:pt x="191433" y="438102"/>
                  </a:cubicBezTo>
                  <a:lnTo>
                    <a:pt x="142551" y="489556"/>
                  </a:lnTo>
                  <a:lnTo>
                    <a:pt x="128273" y="468163"/>
                  </a:lnTo>
                  <a:cubicBezTo>
                    <a:pt x="122444" y="459419"/>
                    <a:pt x="110595" y="457038"/>
                    <a:pt x="101860" y="462896"/>
                  </a:cubicBezTo>
                  <a:cubicBezTo>
                    <a:pt x="93107" y="468725"/>
                    <a:pt x="90744" y="480555"/>
                    <a:pt x="96583" y="489309"/>
                  </a:cubicBezTo>
                  <a:lnTo>
                    <a:pt x="116243" y="518779"/>
                  </a:lnTo>
                  <a:cubicBezTo>
                    <a:pt x="121510" y="526704"/>
                    <a:pt x="129730" y="531704"/>
                    <a:pt x="138808" y="532485"/>
                  </a:cubicBezTo>
                  <a:cubicBezTo>
                    <a:pt x="139655" y="532571"/>
                    <a:pt x="140503" y="532609"/>
                    <a:pt x="141341" y="532609"/>
                  </a:cubicBezTo>
                  <a:cubicBezTo>
                    <a:pt x="149552" y="532609"/>
                    <a:pt x="157486" y="529142"/>
                    <a:pt x="163458" y="522875"/>
                  </a:cubicBezTo>
                  <a:lnTo>
                    <a:pt x="219065" y="464334"/>
                  </a:lnTo>
                  <a:cubicBezTo>
                    <a:pt x="226314" y="456695"/>
                    <a:pt x="225999" y="444646"/>
                    <a:pt x="218370" y="437416"/>
                  </a:cubicBezTo>
                  <a:cubicBezTo>
                    <a:pt x="214551" y="433792"/>
                    <a:pt x="209626" y="432059"/>
                    <a:pt x="204752" y="432184"/>
                  </a:cubicBezTo>
                  <a:close/>
                  <a:moveTo>
                    <a:pt x="276558" y="345529"/>
                  </a:moveTo>
                  <a:cubicBezTo>
                    <a:pt x="266043" y="345529"/>
                    <a:pt x="257508" y="354063"/>
                    <a:pt x="257508" y="364579"/>
                  </a:cubicBezTo>
                  <a:cubicBezTo>
                    <a:pt x="257508" y="375094"/>
                    <a:pt x="266043" y="383629"/>
                    <a:pt x="276558" y="383629"/>
                  </a:cubicBezTo>
                  <a:lnTo>
                    <a:pt x="531981" y="383629"/>
                  </a:lnTo>
                  <a:cubicBezTo>
                    <a:pt x="542515" y="383629"/>
                    <a:pt x="551050" y="375094"/>
                    <a:pt x="551050" y="364579"/>
                  </a:cubicBezTo>
                  <a:cubicBezTo>
                    <a:pt x="551050" y="354063"/>
                    <a:pt x="542515" y="345529"/>
                    <a:pt x="532000" y="345529"/>
                  </a:cubicBezTo>
                  <a:close/>
                  <a:moveTo>
                    <a:pt x="204760" y="286213"/>
                  </a:moveTo>
                  <a:cubicBezTo>
                    <a:pt x="199887" y="286339"/>
                    <a:pt x="195063" y="288322"/>
                    <a:pt x="191443" y="292132"/>
                  </a:cubicBezTo>
                  <a:lnTo>
                    <a:pt x="142551" y="343586"/>
                  </a:lnTo>
                  <a:lnTo>
                    <a:pt x="128282" y="322192"/>
                  </a:lnTo>
                  <a:cubicBezTo>
                    <a:pt x="122444" y="313439"/>
                    <a:pt x="110623" y="311067"/>
                    <a:pt x="101860" y="316906"/>
                  </a:cubicBezTo>
                  <a:cubicBezTo>
                    <a:pt x="93107" y="322745"/>
                    <a:pt x="90744" y="334565"/>
                    <a:pt x="96583" y="343319"/>
                  </a:cubicBezTo>
                  <a:lnTo>
                    <a:pt x="116262" y="372837"/>
                  </a:lnTo>
                  <a:cubicBezTo>
                    <a:pt x="121539" y="380762"/>
                    <a:pt x="129768" y="385743"/>
                    <a:pt x="138846" y="386524"/>
                  </a:cubicBezTo>
                  <a:cubicBezTo>
                    <a:pt x="139684" y="386601"/>
                    <a:pt x="140522" y="386639"/>
                    <a:pt x="141351" y="386639"/>
                  </a:cubicBezTo>
                  <a:cubicBezTo>
                    <a:pt x="149552" y="386639"/>
                    <a:pt x="157496" y="383171"/>
                    <a:pt x="163449" y="376914"/>
                  </a:cubicBezTo>
                  <a:lnTo>
                    <a:pt x="219056" y="318382"/>
                  </a:lnTo>
                  <a:cubicBezTo>
                    <a:pt x="226304" y="310753"/>
                    <a:pt x="225999" y="298694"/>
                    <a:pt x="218370" y="291446"/>
                  </a:cubicBezTo>
                  <a:cubicBezTo>
                    <a:pt x="214555" y="287822"/>
                    <a:pt x="209633" y="286088"/>
                    <a:pt x="204760" y="286213"/>
                  </a:cubicBezTo>
                  <a:close/>
                  <a:moveTo>
                    <a:pt x="75190" y="131245"/>
                  </a:moveTo>
                  <a:lnTo>
                    <a:pt x="118091" y="131245"/>
                  </a:lnTo>
                  <a:cubicBezTo>
                    <a:pt x="121091" y="185261"/>
                    <a:pt x="165849" y="228324"/>
                    <a:pt x="220608" y="228324"/>
                  </a:cubicBezTo>
                  <a:lnTo>
                    <a:pt x="423824" y="228324"/>
                  </a:lnTo>
                  <a:cubicBezTo>
                    <a:pt x="478574" y="228324"/>
                    <a:pt x="523360" y="185261"/>
                    <a:pt x="526351" y="131245"/>
                  </a:cubicBezTo>
                  <a:lnTo>
                    <a:pt x="569233" y="131245"/>
                  </a:lnTo>
                  <a:cubicBezTo>
                    <a:pt x="610581" y="131245"/>
                    <a:pt x="644423" y="165078"/>
                    <a:pt x="644442" y="206435"/>
                  </a:cubicBezTo>
                  <a:lnTo>
                    <a:pt x="644442" y="782079"/>
                  </a:lnTo>
                  <a:cubicBezTo>
                    <a:pt x="644442" y="823446"/>
                    <a:pt x="610609" y="857269"/>
                    <a:pt x="569233" y="857269"/>
                  </a:cubicBezTo>
                  <a:lnTo>
                    <a:pt x="75190" y="857269"/>
                  </a:lnTo>
                  <a:cubicBezTo>
                    <a:pt x="33823" y="857269"/>
                    <a:pt x="0" y="823446"/>
                    <a:pt x="0" y="782079"/>
                  </a:cubicBezTo>
                  <a:lnTo>
                    <a:pt x="0" y="206435"/>
                  </a:lnTo>
                  <a:cubicBezTo>
                    <a:pt x="0" y="165078"/>
                    <a:pt x="33833" y="131245"/>
                    <a:pt x="75190" y="131245"/>
                  </a:cubicBezTo>
                  <a:close/>
                  <a:moveTo>
                    <a:pt x="322211" y="0"/>
                  </a:moveTo>
                  <a:cubicBezTo>
                    <a:pt x="352405" y="0"/>
                    <a:pt x="376960" y="24574"/>
                    <a:pt x="376970" y="54749"/>
                  </a:cubicBezTo>
                  <a:lnTo>
                    <a:pt x="376970" y="63608"/>
                  </a:lnTo>
                  <a:lnTo>
                    <a:pt x="376389" y="65170"/>
                  </a:lnTo>
                  <a:cubicBezTo>
                    <a:pt x="376332" y="65322"/>
                    <a:pt x="376284" y="65446"/>
                    <a:pt x="376227" y="65598"/>
                  </a:cubicBezTo>
                  <a:lnTo>
                    <a:pt x="423814" y="65598"/>
                  </a:lnTo>
                  <a:cubicBezTo>
                    <a:pt x="456885" y="65598"/>
                    <a:pt x="483755" y="92468"/>
                    <a:pt x="483755" y="125530"/>
                  </a:cubicBezTo>
                  <a:cubicBezTo>
                    <a:pt x="483764" y="158572"/>
                    <a:pt x="456885" y="185471"/>
                    <a:pt x="423823" y="185471"/>
                  </a:cubicBezTo>
                  <a:lnTo>
                    <a:pt x="220608" y="185471"/>
                  </a:lnTo>
                  <a:cubicBezTo>
                    <a:pt x="187556" y="185471"/>
                    <a:pt x="160667" y="158581"/>
                    <a:pt x="160667" y="125530"/>
                  </a:cubicBezTo>
                  <a:cubicBezTo>
                    <a:pt x="160667" y="92468"/>
                    <a:pt x="187556" y="65598"/>
                    <a:pt x="220608" y="65598"/>
                  </a:cubicBezTo>
                  <a:lnTo>
                    <a:pt x="268194" y="65598"/>
                  </a:lnTo>
                  <a:cubicBezTo>
                    <a:pt x="268137" y="65446"/>
                    <a:pt x="267461" y="54749"/>
                    <a:pt x="267461" y="54749"/>
                  </a:cubicBezTo>
                  <a:cubicBezTo>
                    <a:pt x="267452" y="24574"/>
                    <a:pt x="292017" y="0"/>
                    <a:pt x="322211" y="0"/>
                  </a:cubicBezTo>
                  <a:close/>
                </a:path>
              </a:pathLst>
            </a:custGeom>
            <a:solidFill>
              <a:sysClr val="windowText" lastClr="000000">
                <a:lumMod val="75000"/>
                <a:lumOff val="25000"/>
              </a:sys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B7B5B578-1E87-CE58-4268-302B41C0C02F}"/>
                </a:ext>
              </a:extLst>
            </p:cNvPr>
            <p:cNvSpPr/>
            <p:nvPr/>
          </p:nvSpPr>
          <p:spPr>
            <a:xfrm>
              <a:off x="6360938" y="2956525"/>
              <a:ext cx="103163" cy="158679"/>
            </a:xfrm>
            <a:custGeom>
              <a:avLst/>
              <a:gdLst>
                <a:gd name="connsiteX0" fmla="*/ 655517 w 1277257"/>
                <a:gd name="connsiteY0" fmla="*/ 425752 h 1915884"/>
                <a:gd name="connsiteX1" fmla="*/ 709588 w 1277257"/>
                <a:gd name="connsiteY1" fmla="*/ 425752 h 1915884"/>
                <a:gd name="connsiteX2" fmla="*/ 1206298 w 1277257"/>
                <a:gd name="connsiteY2" fmla="*/ 425752 h 1915884"/>
                <a:gd name="connsiteX3" fmla="*/ 1277257 w 1277257"/>
                <a:gd name="connsiteY3" fmla="*/ 496711 h 1915884"/>
                <a:gd name="connsiteX4" fmla="*/ 1277257 w 1277257"/>
                <a:gd name="connsiteY4" fmla="*/ 567669 h 1915884"/>
                <a:gd name="connsiteX5" fmla="*/ 1206298 w 1277257"/>
                <a:gd name="connsiteY5" fmla="*/ 638628 h 1915884"/>
                <a:gd name="connsiteX6" fmla="*/ 709588 w 1277257"/>
                <a:gd name="connsiteY6" fmla="*/ 638628 h 1915884"/>
                <a:gd name="connsiteX7" fmla="*/ 638629 w 1277257"/>
                <a:gd name="connsiteY7" fmla="*/ 638628 h 1915884"/>
                <a:gd name="connsiteX8" fmla="*/ 638629 w 1277257"/>
                <a:gd name="connsiteY8" fmla="*/ 709587 h 1915884"/>
                <a:gd name="connsiteX9" fmla="*/ 638629 w 1277257"/>
                <a:gd name="connsiteY9" fmla="*/ 780545 h 1915884"/>
                <a:gd name="connsiteX10" fmla="*/ 638629 w 1277257"/>
                <a:gd name="connsiteY10" fmla="*/ 1844925 h 1915884"/>
                <a:gd name="connsiteX11" fmla="*/ 567669 w 1277257"/>
                <a:gd name="connsiteY11" fmla="*/ 1915884 h 1915884"/>
                <a:gd name="connsiteX12" fmla="*/ 212876 w 1277257"/>
                <a:gd name="connsiteY12" fmla="*/ 1915884 h 1915884"/>
                <a:gd name="connsiteX13" fmla="*/ 141917 w 1277257"/>
                <a:gd name="connsiteY13" fmla="*/ 1844925 h 1915884"/>
                <a:gd name="connsiteX14" fmla="*/ 141917 w 1277257"/>
                <a:gd name="connsiteY14" fmla="*/ 1206297 h 1915884"/>
                <a:gd name="connsiteX15" fmla="*/ 0 w 1277257"/>
                <a:gd name="connsiteY15" fmla="*/ 1064380 h 1915884"/>
                <a:gd name="connsiteX16" fmla="*/ 0 w 1277257"/>
                <a:gd name="connsiteY16" fmla="*/ 567669 h 1915884"/>
                <a:gd name="connsiteX17" fmla="*/ 126023 w 1277257"/>
                <a:gd name="connsiteY17" fmla="*/ 427384 h 1915884"/>
                <a:gd name="connsiteX18" fmla="*/ 390273 w 1277257"/>
                <a:gd name="connsiteY18" fmla="*/ 567669 h 1915884"/>
                <a:gd name="connsiteX19" fmla="*/ 655517 w 1277257"/>
                <a:gd name="connsiteY19" fmla="*/ 425752 h 1915884"/>
                <a:gd name="connsiteX20" fmla="*/ 390272 w 1277257"/>
                <a:gd name="connsiteY20" fmla="*/ 0 h 1915884"/>
                <a:gd name="connsiteX21" fmla="*/ 638628 w 1277257"/>
                <a:gd name="connsiteY21" fmla="*/ 248355 h 1915884"/>
                <a:gd name="connsiteX22" fmla="*/ 390272 w 1277257"/>
                <a:gd name="connsiteY22" fmla="*/ 496711 h 1915884"/>
                <a:gd name="connsiteX23" fmla="*/ 141917 w 1277257"/>
                <a:gd name="connsiteY23" fmla="*/ 248355 h 1915884"/>
                <a:gd name="connsiteX24" fmla="*/ 390272 w 1277257"/>
                <a:gd name="connsiteY24" fmla="*/ 0 h 191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7257" h="1915884">
                  <a:moveTo>
                    <a:pt x="655517" y="425752"/>
                  </a:moveTo>
                  <a:lnTo>
                    <a:pt x="709588" y="425752"/>
                  </a:lnTo>
                  <a:lnTo>
                    <a:pt x="1206298" y="425752"/>
                  </a:lnTo>
                  <a:cubicBezTo>
                    <a:pt x="1245539" y="425752"/>
                    <a:pt x="1277257" y="457471"/>
                    <a:pt x="1277257" y="496711"/>
                  </a:cubicBezTo>
                  <a:lnTo>
                    <a:pt x="1277257" y="567669"/>
                  </a:lnTo>
                  <a:cubicBezTo>
                    <a:pt x="1277257" y="606909"/>
                    <a:pt x="1245539" y="638628"/>
                    <a:pt x="1206298" y="638628"/>
                  </a:cubicBezTo>
                  <a:lnTo>
                    <a:pt x="709588" y="638628"/>
                  </a:lnTo>
                  <a:lnTo>
                    <a:pt x="638629" y="638628"/>
                  </a:lnTo>
                  <a:lnTo>
                    <a:pt x="638629" y="709587"/>
                  </a:lnTo>
                  <a:lnTo>
                    <a:pt x="638629" y="780545"/>
                  </a:lnTo>
                  <a:lnTo>
                    <a:pt x="638629" y="1844925"/>
                  </a:lnTo>
                  <a:cubicBezTo>
                    <a:pt x="638629" y="1884165"/>
                    <a:pt x="606911" y="1915884"/>
                    <a:pt x="567669" y="1915884"/>
                  </a:cubicBezTo>
                  <a:lnTo>
                    <a:pt x="212876" y="1915884"/>
                  </a:lnTo>
                  <a:cubicBezTo>
                    <a:pt x="173636" y="1915884"/>
                    <a:pt x="141917" y="1884165"/>
                    <a:pt x="141917" y="1844925"/>
                  </a:cubicBezTo>
                  <a:lnTo>
                    <a:pt x="141917" y="1206297"/>
                  </a:lnTo>
                  <a:cubicBezTo>
                    <a:pt x="63508" y="1206297"/>
                    <a:pt x="0" y="1142718"/>
                    <a:pt x="0" y="1064380"/>
                  </a:cubicBezTo>
                  <a:lnTo>
                    <a:pt x="0" y="567669"/>
                  </a:lnTo>
                  <a:cubicBezTo>
                    <a:pt x="0" y="494724"/>
                    <a:pt x="55206" y="435331"/>
                    <a:pt x="126023" y="427384"/>
                  </a:cubicBezTo>
                  <a:cubicBezTo>
                    <a:pt x="183499" y="511967"/>
                    <a:pt x="280500" y="567669"/>
                    <a:pt x="390273" y="567669"/>
                  </a:cubicBezTo>
                  <a:cubicBezTo>
                    <a:pt x="500755" y="567669"/>
                    <a:pt x="598183" y="511257"/>
                    <a:pt x="655517" y="425752"/>
                  </a:cubicBezTo>
                  <a:close/>
                  <a:moveTo>
                    <a:pt x="390272" y="0"/>
                  </a:moveTo>
                  <a:cubicBezTo>
                    <a:pt x="527435" y="0"/>
                    <a:pt x="638628" y="111192"/>
                    <a:pt x="638628" y="248355"/>
                  </a:cubicBezTo>
                  <a:cubicBezTo>
                    <a:pt x="638628" y="385518"/>
                    <a:pt x="527435" y="496711"/>
                    <a:pt x="390272" y="496711"/>
                  </a:cubicBezTo>
                  <a:cubicBezTo>
                    <a:pt x="253109" y="496711"/>
                    <a:pt x="141917" y="385518"/>
                    <a:pt x="141917" y="248355"/>
                  </a:cubicBezTo>
                  <a:cubicBezTo>
                    <a:pt x="141917" y="111192"/>
                    <a:pt x="253109" y="0"/>
                    <a:pt x="390272" y="0"/>
                  </a:cubicBezTo>
                  <a:close/>
                </a:path>
              </a:pathLst>
            </a:custGeom>
            <a:solidFill>
              <a:sysClr val="window" lastClr="FFFFFF"/>
            </a:solidFill>
            <a:ln w="28575" cap="flat">
              <a:solidFill>
                <a:srgbClr val="40404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88BCC41B-2F49-9D04-878F-FFB962DECA97}"/>
                </a:ext>
              </a:extLst>
            </p:cNvPr>
            <p:cNvSpPr/>
            <p:nvPr/>
          </p:nvSpPr>
          <p:spPr>
            <a:xfrm rot="5200209">
              <a:off x="6675962" y="2829268"/>
              <a:ext cx="321062" cy="219298"/>
            </a:xfrm>
            <a:custGeom>
              <a:avLst/>
              <a:gdLst>
                <a:gd name="connsiteX0" fmla="*/ 33276 w 784224"/>
                <a:gd name="connsiteY0" fmla="*/ 0 h 549274"/>
                <a:gd name="connsiteX1" fmla="*/ 750949 w 784224"/>
                <a:gd name="connsiteY1" fmla="*/ 0 h 549274"/>
                <a:gd name="connsiteX2" fmla="*/ 753410 w 784224"/>
                <a:gd name="connsiteY2" fmla="*/ 4535 h 549274"/>
                <a:gd name="connsiteX3" fmla="*/ 784224 w 784224"/>
                <a:gd name="connsiteY3" fmla="*/ 157162 h 549274"/>
                <a:gd name="connsiteX4" fmla="*/ 392112 w 784224"/>
                <a:gd name="connsiteY4" fmla="*/ 549274 h 549274"/>
                <a:gd name="connsiteX5" fmla="*/ 0 w 784224"/>
                <a:gd name="connsiteY5" fmla="*/ 157162 h 549274"/>
                <a:gd name="connsiteX6" fmla="*/ 30814 w 784224"/>
                <a:gd name="connsiteY6" fmla="*/ 4535 h 549274"/>
                <a:gd name="connsiteX7" fmla="*/ 33276 w 784224"/>
                <a:gd name="connsiteY7" fmla="*/ 0 h 54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224" h="549274">
                  <a:moveTo>
                    <a:pt x="33276" y="0"/>
                  </a:moveTo>
                  <a:lnTo>
                    <a:pt x="750949" y="0"/>
                  </a:lnTo>
                  <a:lnTo>
                    <a:pt x="753410" y="4535"/>
                  </a:lnTo>
                  <a:cubicBezTo>
                    <a:pt x="773252" y="51446"/>
                    <a:pt x="784224" y="103023"/>
                    <a:pt x="784224" y="157162"/>
                  </a:cubicBezTo>
                  <a:cubicBezTo>
                    <a:pt x="784224" y="373719"/>
                    <a:pt x="608669" y="549274"/>
                    <a:pt x="392112" y="549274"/>
                  </a:cubicBezTo>
                  <a:cubicBezTo>
                    <a:pt x="175555" y="549274"/>
                    <a:pt x="0" y="373719"/>
                    <a:pt x="0" y="157162"/>
                  </a:cubicBezTo>
                  <a:cubicBezTo>
                    <a:pt x="0" y="103023"/>
                    <a:pt x="10972" y="51446"/>
                    <a:pt x="30814" y="4535"/>
                  </a:cubicBezTo>
                  <a:lnTo>
                    <a:pt x="33276" y="0"/>
                  </a:lnTo>
                  <a:close/>
                </a:path>
              </a:pathLst>
            </a:custGeom>
            <a:solidFill>
              <a:srgbClr val="0020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5ACB2DC0-E0CB-D554-EB45-51EED24269D0}"/>
                </a:ext>
              </a:extLst>
            </p:cNvPr>
            <p:cNvSpPr txBox="1"/>
            <p:nvPr/>
          </p:nvSpPr>
          <p:spPr>
            <a:xfrm>
              <a:off x="6710165" y="2834442"/>
              <a:ext cx="267724" cy="20395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02</a:t>
              </a:r>
            </a:p>
          </p:txBody>
        </p:sp>
      </p:grpSp>
    </p:spTree>
    <p:extLst>
      <p:ext uri="{BB962C8B-B14F-4D97-AF65-F5344CB8AC3E}">
        <p14:creationId xmlns:p14="http://schemas.microsoft.com/office/powerpoint/2010/main" val="339605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868989" y="649187"/>
            <a:ext cx="10029562" cy="103567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t>Academy Review – Thorough Inspection</a:t>
            </a:r>
          </a:p>
          <a:p>
            <a:pPr algn="l"/>
            <a:r>
              <a:rPr lang="en-US" sz="3200" dirty="0"/>
              <a:t>LMS and Applications</a:t>
            </a:r>
          </a:p>
        </p:txBody>
      </p:sp>
      <p:graphicFrame>
        <p:nvGraphicFramePr>
          <p:cNvPr id="17" name="Table 16">
            <a:extLst>
              <a:ext uri="{FF2B5EF4-FFF2-40B4-BE49-F238E27FC236}">
                <a16:creationId xmlns:a16="http://schemas.microsoft.com/office/drawing/2014/main" id="{23CAA57B-C3AF-F92E-5001-63A6D13BF996}"/>
              </a:ext>
            </a:extLst>
          </p:cNvPr>
          <p:cNvGraphicFramePr>
            <a:graphicFrameLocks noGrp="1"/>
          </p:cNvGraphicFramePr>
          <p:nvPr>
            <p:extLst>
              <p:ext uri="{D42A27DB-BD31-4B8C-83A1-F6EECF244321}">
                <p14:modId xmlns:p14="http://schemas.microsoft.com/office/powerpoint/2010/main" val="3383415605"/>
              </p:ext>
            </p:extLst>
          </p:nvPr>
        </p:nvGraphicFramePr>
        <p:xfrm>
          <a:off x="625297" y="1917661"/>
          <a:ext cx="9010022" cy="3768134"/>
        </p:xfrm>
        <a:graphic>
          <a:graphicData uri="http://schemas.openxmlformats.org/drawingml/2006/table">
            <a:tbl>
              <a:tblPr firstRow="1" bandRow="1">
                <a:tableStyleId>{5C22544A-7EE6-4342-B048-85BDC9FD1C3A}</a:tableStyleId>
              </a:tblPr>
              <a:tblGrid>
                <a:gridCol w="5373797">
                  <a:extLst>
                    <a:ext uri="{9D8B030D-6E8A-4147-A177-3AD203B41FA5}">
                      <a16:colId xmlns:a16="http://schemas.microsoft.com/office/drawing/2014/main" val="20000"/>
                    </a:ext>
                  </a:extLst>
                </a:gridCol>
                <a:gridCol w="3636225">
                  <a:extLst>
                    <a:ext uri="{9D8B030D-6E8A-4147-A177-3AD203B41FA5}">
                      <a16:colId xmlns:a16="http://schemas.microsoft.com/office/drawing/2014/main" val="20001"/>
                    </a:ext>
                  </a:extLst>
                </a:gridCol>
              </a:tblGrid>
              <a:tr h="542612">
                <a:tc>
                  <a:txBody>
                    <a:bodyPr/>
                    <a:lstStyle/>
                    <a:p>
                      <a:pPr algn="l"/>
                      <a:r>
                        <a:rPr lang="en-US" sz="1800" dirty="0"/>
                        <a:t>LMS &amp; Application: Review</a:t>
                      </a:r>
                    </a:p>
                  </a:txBody>
                  <a:tcPr marT="38100" marB="38100" anchor="ctr">
                    <a:solidFill>
                      <a:srgbClr val="777772"/>
                    </a:solidFill>
                  </a:tcPr>
                </a:tc>
                <a:tc>
                  <a:txBody>
                    <a:bodyPr/>
                    <a:lstStyle/>
                    <a:p>
                      <a:pPr algn="l"/>
                      <a:r>
                        <a:rPr lang="en-US" sz="1800" dirty="0"/>
                        <a:t>Industry Benchmarks</a:t>
                      </a:r>
                    </a:p>
                  </a:txBody>
                  <a:tcPr marT="38100" marB="38100" anchor="ctr">
                    <a:solidFill>
                      <a:srgbClr val="777772"/>
                    </a:solidFill>
                  </a:tcPr>
                </a:tc>
                <a:extLst>
                  <a:ext uri="{0D108BD9-81ED-4DB2-BD59-A6C34878D82A}">
                    <a16:rowId xmlns:a16="http://schemas.microsoft.com/office/drawing/2014/main" val="10000"/>
                  </a:ext>
                </a:extLst>
              </a:tr>
              <a:tr h="677963">
                <a:tc>
                  <a:txBody>
                    <a:bodyPr/>
                    <a:lstStyle/>
                    <a:p>
                      <a:pPr marL="285750" indent="-285750">
                        <a:buFont typeface="Wingdings" panose="05000000000000000000" pitchFamily="2" charset="2"/>
                        <a:buChar char="§"/>
                      </a:pPr>
                      <a:r>
                        <a:rPr lang="en-US" sz="1400" dirty="0"/>
                        <a:t>Academy web page, product bundling, ecommerce capabilities, </a:t>
                      </a:r>
                      <a:endParaRPr lang="en-US" sz="1300" dirty="0"/>
                    </a:p>
                  </a:txBody>
                  <a:tcPr marT="38100" marB="38100">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Key word or meta character search</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dirty="0">
                          <a:latin typeface="+mn-lt"/>
                          <a:ea typeface="+mn-ea"/>
                        </a:rPr>
                        <a:t>CC Process, Subscriptions and bundles, foreign currency capabilities</a:t>
                      </a:r>
                    </a:p>
                  </a:txBody>
                  <a:tcPr marT="38100" marB="38100">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1"/>
                  </a:ext>
                </a:extLst>
              </a:tr>
              <a:tr h="654851">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Lab integrations, collaboration tool integrations, certification integrations</a:t>
                      </a:r>
                      <a:endParaRPr lang="en-US" sz="1300" kern="1200" dirty="0">
                        <a:solidFill>
                          <a:schemeClr val="dk1"/>
                        </a:solidFill>
                        <a:latin typeface="+mn-lt"/>
                        <a:ea typeface="+mn-ea"/>
                        <a:cs typeface="+mn-cs"/>
                      </a:endParaRP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Labs and LMS integrated, launches with no delays</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Instructor can control breakout rooms and appoint speakers</a:t>
                      </a:r>
                    </a:p>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Digital badging</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2"/>
                  </a:ext>
                </a:extLst>
              </a:tr>
              <a:tr h="677963">
                <a:tc>
                  <a:txBody>
                    <a:bodyPr/>
                    <a:lstStyle/>
                    <a:p>
                      <a:pPr marL="285750" indent="-285750">
                        <a:buFont typeface="Arial" panose="020B0604020202020204" pitchFamily="34" charset="0"/>
                        <a:buChar char="•"/>
                      </a:pPr>
                      <a:r>
                        <a:rPr lang="en-US" sz="1400" dirty="0"/>
                        <a:t>Sales and marketing leads integrations</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tc>
                  <a:txBody>
                    <a:bodyPr/>
                    <a:lstStyle/>
                    <a:p>
                      <a:pPr marL="285750" marR="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b="1" kern="1200" dirty="0">
                          <a:solidFill>
                            <a:schemeClr val="dk1"/>
                          </a:solidFill>
                          <a:latin typeface="+mn-lt"/>
                          <a:ea typeface="+mn-ea"/>
                          <a:cs typeface="+mn-cs"/>
                        </a:rPr>
                        <a:t>Marketing leads integrations with </a:t>
                      </a:r>
                      <a:r>
                        <a:rPr lang="en-US" sz="1400" b="1" kern="1200" dirty="0" err="1">
                          <a:solidFill>
                            <a:schemeClr val="dk1"/>
                          </a:solidFill>
                          <a:latin typeface="+mn-lt"/>
                          <a:ea typeface="+mn-ea"/>
                          <a:cs typeface="+mn-cs"/>
                        </a:rPr>
                        <a:t>Hubspot</a:t>
                      </a:r>
                      <a:r>
                        <a:rPr lang="en-US" sz="1400" b="1" kern="1200" dirty="0">
                          <a:solidFill>
                            <a:schemeClr val="dk1"/>
                          </a:solidFill>
                          <a:latin typeface="+mn-lt"/>
                          <a:ea typeface="+mn-ea"/>
                          <a:cs typeface="+mn-cs"/>
                        </a:rPr>
                        <a:t>, Salesforce, Marketo?</a:t>
                      </a:r>
                    </a:p>
                  </a:txBody>
                  <a:tcPr marT="38100" marB="38100">
                    <a:lnT w="6350" cap="flat" cmpd="sng" algn="ctr">
                      <a:solidFill>
                        <a:srgbClr val="ADAFAA"/>
                      </a:solidFill>
                      <a:prstDash val="solid"/>
                      <a:round/>
                      <a:headEnd type="none" w="med" len="med"/>
                      <a:tailEnd type="none" w="med" len="med"/>
                    </a:lnT>
                    <a:lnB w="6350" cap="flat" cmpd="sng" algn="ctr">
                      <a:solidFill>
                        <a:srgbClr val="ADAFAA"/>
                      </a:solidFill>
                      <a:prstDash val="solid"/>
                      <a:round/>
                      <a:headEnd type="none" w="med" len="med"/>
                      <a:tailEnd type="none" w="med" len="med"/>
                    </a:lnB>
                    <a:noFill/>
                  </a:tcPr>
                </a:tc>
                <a:extLst>
                  <a:ext uri="{0D108BD9-81ED-4DB2-BD59-A6C34878D82A}">
                    <a16:rowId xmlns:a16="http://schemas.microsoft.com/office/drawing/2014/main" val="10003"/>
                  </a:ext>
                </a:extLst>
              </a:tr>
              <a:tr h="688279">
                <a:tc>
                  <a:txBody>
                    <a:bodyPr/>
                    <a:lstStyle/>
                    <a:p>
                      <a:pPr marL="285750" indent="-285750" algn="l" defTabSz="457200" rtl="0" eaLnBrk="1" latinLnBrk="0" hangingPunct="1">
                        <a:buFont typeface="Arial" panose="020B0604020202020204" pitchFamily="34" charset="0"/>
                        <a:buChar char="•"/>
                      </a:pPr>
                      <a:r>
                        <a:rPr lang="en-US" sz="1300" kern="1200" dirty="0">
                          <a:solidFill>
                            <a:schemeClr val="dk1"/>
                          </a:solidFill>
                          <a:latin typeface="+mn-lt"/>
                          <a:ea typeface="+mn-ea"/>
                          <a:cs typeface="+mn-cs"/>
                        </a:rPr>
                        <a:t>Customer Success integrations tracking customer onboarding and statistics</a:t>
                      </a:r>
                    </a:p>
                  </a:txBody>
                  <a:tcPr marT="38100" marB="38100">
                    <a:lnT w="6350" cap="flat" cmpd="sng" algn="ctr">
                      <a:solidFill>
                        <a:srgbClr val="ADAFAA"/>
                      </a:solidFill>
                      <a:prstDash val="solid"/>
                      <a:round/>
                      <a:headEnd type="none" w="med" len="med"/>
                      <a:tailEnd type="none" w="med" len="med"/>
                    </a:lnT>
                    <a:noFill/>
                  </a:tcPr>
                </a:tc>
                <a:tc>
                  <a:txBody>
                    <a:bodyPr/>
                    <a:lstStyle/>
                    <a:p>
                      <a:pPr marL="285750" indent="-285750" algn="l" defTabSz="457200" rtl="0" eaLnBrk="1" latinLnBrk="0" hangingPunct="1">
                        <a:buFont typeface="Wingdings" panose="05000000000000000000" pitchFamily="2" charset="2"/>
                        <a:buChar char="ü"/>
                      </a:pPr>
                      <a:r>
                        <a:rPr lang="en-US" sz="1400" b="1" kern="1200" dirty="0">
                          <a:solidFill>
                            <a:schemeClr val="dk1"/>
                          </a:solidFill>
                          <a:latin typeface="+mn-lt"/>
                          <a:ea typeface="+mn-ea"/>
                          <a:cs typeface="+mn-cs"/>
                        </a:rPr>
                        <a:t>CX integration with Gainsight, </a:t>
                      </a:r>
                      <a:r>
                        <a:rPr lang="en-US" sz="1400" b="1" kern="1200" dirty="0" err="1">
                          <a:solidFill>
                            <a:schemeClr val="dk1"/>
                          </a:solidFill>
                          <a:latin typeface="+mn-lt"/>
                          <a:ea typeface="+mn-ea"/>
                          <a:cs typeface="+mn-cs"/>
                        </a:rPr>
                        <a:t>Planhat</a:t>
                      </a:r>
                      <a:r>
                        <a:rPr lang="en-US" sz="1400" b="1" kern="1200" dirty="0">
                          <a:solidFill>
                            <a:schemeClr val="dk1"/>
                          </a:solidFill>
                          <a:latin typeface="+mn-lt"/>
                          <a:ea typeface="+mn-ea"/>
                          <a:cs typeface="+mn-cs"/>
                        </a:rPr>
                        <a:t>, tracking adoption, and TTV?</a:t>
                      </a:r>
                    </a:p>
                  </a:txBody>
                  <a:tcPr marT="38100" marB="38100">
                    <a:lnT w="6350" cap="flat" cmpd="sng" algn="ctr">
                      <a:solidFill>
                        <a:srgbClr val="ADAFAA"/>
                      </a:solidFill>
                      <a:prstDash val="solid"/>
                      <a:round/>
                      <a:headEnd type="none" w="med" len="med"/>
                      <a:tailEnd type="none" w="med" len="med"/>
                    </a:lnT>
                    <a:noFill/>
                  </a:tcPr>
                </a:tc>
                <a:extLst>
                  <a:ext uri="{0D108BD9-81ED-4DB2-BD59-A6C34878D82A}">
                    <a16:rowId xmlns:a16="http://schemas.microsoft.com/office/drawing/2014/main" val="10004"/>
                  </a:ext>
                </a:extLst>
              </a:tr>
            </a:tbl>
          </a:graphicData>
        </a:graphic>
      </p:graphicFrame>
      <p:pic>
        <p:nvPicPr>
          <p:cNvPr id="21" name="Picture 20">
            <a:extLst>
              <a:ext uri="{FF2B5EF4-FFF2-40B4-BE49-F238E27FC236}">
                <a16:creationId xmlns:a16="http://schemas.microsoft.com/office/drawing/2014/main" id="{D568687B-A3E0-37CE-38A8-7ABD9A6C711B}"/>
              </a:ext>
            </a:extLst>
          </p:cNvPr>
          <p:cNvPicPr>
            <a:picLocks noChangeAspect="1"/>
          </p:cNvPicPr>
          <p:nvPr/>
        </p:nvPicPr>
        <p:blipFill>
          <a:blip r:embed="rId3"/>
          <a:stretch>
            <a:fillRect/>
          </a:stretch>
        </p:blipFill>
        <p:spPr>
          <a:xfrm>
            <a:off x="625297" y="639677"/>
            <a:ext cx="1243692" cy="1054699"/>
          </a:xfrm>
          <a:prstGeom prst="rect">
            <a:avLst/>
          </a:prstGeom>
        </p:spPr>
      </p:pic>
    </p:spTree>
    <p:extLst>
      <p:ext uri="{BB962C8B-B14F-4D97-AF65-F5344CB8AC3E}">
        <p14:creationId xmlns:p14="http://schemas.microsoft.com/office/powerpoint/2010/main" val="244344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181100" y="544049"/>
            <a:ext cx="10516741" cy="103567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t>Academy Review – Thorough Inspection</a:t>
            </a:r>
          </a:p>
          <a:p>
            <a:pPr algn="l"/>
            <a:r>
              <a:rPr lang="en-US" sz="3200" dirty="0"/>
              <a:t>Scorecard &amp; Strategy Map Results</a:t>
            </a:r>
          </a:p>
        </p:txBody>
      </p:sp>
      <p:pic>
        <p:nvPicPr>
          <p:cNvPr id="5" name="Picture 4">
            <a:extLst>
              <a:ext uri="{FF2B5EF4-FFF2-40B4-BE49-F238E27FC236}">
                <a16:creationId xmlns:a16="http://schemas.microsoft.com/office/drawing/2014/main" id="{7757EDC9-D9B0-233E-3F8A-13ADBAF4734E}"/>
              </a:ext>
            </a:extLst>
          </p:cNvPr>
          <p:cNvPicPr>
            <a:picLocks noChangeAspect="1"/>
          </p:cNvPicPr>
          <p:nvPr/>
        </p:nvPicPr>
        <p:blipFill>
          <a:blip r:embed="rId3"/>
          <a:stretch>
            <a:fillRect/>
          </a:stretch>
        </p:blipFill>
        <p:spPr>
          <a:xfrm>
            <a:off x="1181100" y="1858628"/>
            <a:ext cx="7472570" cy="4142824"/>
          </a:xfrm>
          <a:prstGeom prst="rect">
            <a:avLst/>
          </a:prstGeom>
        </p:spPr>
      </p:pic>
    </p:spTree>
    <p:extLst>
      <p:ext uri="{BB962C8B-B14F-4D97-AF65-F5344CB8AC3E}">
        <p14:creationId xmlns:p14="http://schemas.microsoft.com/office/powerpoint/2010/main" val="147069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1D41-9946-1D85-4CD4-0D4EDE175093}"/>
              </a:ext>
            </a:extLst>
          </p:cNvPr>
          <p:cNvSpPr>
            <a:spLocks noGrp="1"/>
          </p:cNvSpPr>
          <p:nvPr>
            <p:ph type="ctrTitle"/>
          </p:nvPr>
        </p:nvSpPr>
        <p:spPr>
          <a:xfrm>
            <a:off x="2404507" y="62978"/>
            <a:ext cx="6017391" cy="546319"/>
          </a:xfrm>
        </p:spPr>
        <p:txBody>
          <a:bodyPr>
            <a:noAutofit/>
          </a:bodyPr>
          <a:lstStyle/>
          <a:p>
            <a:r>
              <a:rPr lang="en-US" sz="4400" dirty="0"/>
              <a:t>Academy Strategy Map</a:t>
            </a:r>
          </a:p>
        </p:txBody>
      </p:sp>
      <p:sp>
        <p:nvSpPr>
          <p:cNvPr id="3" name="Subtitle 2">
            <a:extLst>
              <a:ext uri="{FF2B5EF4-FFF2-40B4-BE49-F238E27FC236}">
                <a16:creationId xmlns:a16="http://schemas.microsoft.com/office/drawing/2014/main" id="{D1A4513F-8808-B824-DE86-0CFBA161E478}"/>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13DCE781-3762-F677-40B2-F5DBDB570778}"/>
              </a:ext>
            </a:extLst>
          </p:cNvPr>
          <p:cNvSpPr>
            <a:spLocks noGrp="1"/>
          </p:cNvSpPr>
          <p:nvPr>
            <p:ph type="ftr" sz="quarter" idx="11"/>
          </p:nvPr>
        </p:nvSpPr>
        <p:spPr>
          <a:xfrm>
            <a:off x="3686185" y="6067889"/>
            <a:ext cx="4822804" cy="365125"/>
          </a:xfrm>
        </p:spPr>
        <p:txBody>
          <a:bodyPr/>
          <a:lstStyle/>
          <a:p>
            <a:endParaRPr lang="en-US" dirty="0"/>
          </a:p>
        </p:txBody>
      </p:sp>
      <p:graphicFrame>
        <p:nvGraphicFramePr>
          <p:cNvPr id="5" name="Table 26">
            <a:extLst>
              <a:ext uri="{FF2B5EF4-FFF2-40B4-BE49-F238E27FC236}">
                <a16:creationId xmlns:a16="http://schemas.microsoft.com/office/drawing/2014/main" id="{23696D1C-3952-19DE-44C2-472D7D5CFEBF}"/>
              </a:ext>
            </a:extLst>
          </p:cNvPr>
          <p:cNvGraphicFramePr>
            <a:graphicFrameLocks noGrp="1"/>
          </p:cNvGraphicFramePr>
          <p:nvPr>
            <p:extLst>
              <p:ext uri="{D42A27DB-BD31-4B8C-83A1-F6EECF244321}">
                <p14:modId xmlns:p14="http://schemas.microsoft.com/office/powerpoint/2010/main" val="2742224451"/>
              </p:ext>
            </p:extLst>
          </p:nvPr>
        </p:nvGraphicFramePr>
        <p:xfrm>
          <a:off x="2284965" y="2574876"/>
          <a:ext cx="7451825" cy="3756219"/>
        </p:xfrm>
        <a:graphic>
          <a:graphicData uri="http://schemas.openxmlformats.org/drawingml/2006/table">
            <a:tbl>
              <a:tblPr firstRow="1" bandRow="1">
                <a:tableStyleId>{5C22544A-7EE6-4342-B048-85BDC9FD1C3A}</a:tableStyleId>
              </a:tblPr>
              <a:tblGrid>
                <a:gridCol w="7451825">
                  <a:extLst>
                    <a:ext uri="{9D8B030D-6E8A-4147-A177-3AD203B41FA5}">
                      <a16:colId xmlns:a16="http://schemas.microsoft.com/office/drawing/2014/main" val="1933846636"/>
                    </a:ext>
                  </a:extLst>
                </a:gridCol>
              </a:tblGrid>
              <a:tr h="1001153">
                <a:tc>
                  <a:txBody>
                    <a:bodyPr/>
                    <a:lstStyle/>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txBody>
                  <a:tcPr>
                    <a:solidFill>
                      <a:srgbClr val="E7F2F7"/>
                    </a:solidFill>
                  </a:tcPr>
                </a:tc>
                <a:extLst>
                  <a:ext uri="{0D108BD9-81ED-4DB2-BD59-A6C34878D82A}">
                    <a16:rowId xmlns:a16="http://schemas.microsoft.com/office/drawing/2014/main" val="4151488664"/>
                  </a:ext>
                </a:extLst>
              </a:tr>
              <a:tr h="643344">
                <a:tc>
                  <a:txBody>
                    <a:bodyPr/>
                    <a:lstStyle/>
                    <a:p>
                      <a:endParaRPr lang="en-US" sz="1200" b="0" dirty="0"/>
                    </a:p>
                  </a:txBody>
                  <a:tcPr>
                    <a:solidFill>
                      <a:srgbClr val="CCE4EF"/>
                    </a:solidFill>
                  </a:tcPr>
                </a:tc>
                <a:extLst>
                  <a:ext uri="{0D108BD9-81ED-4DB2-BD59-A6C34878D82A}">
                    <a16:rowId xmlns:a16="http://schemas.microsoft.com/office/drawing/2014/main" val="122743776"/>
                  </a:ext>
                </a:extLst>
              </a:tr>
              <a:tr h="1011647">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txBody>
                  <a:tcPr>
                    <a:solidFill>
                      <a:srgbClr val="E7F2F7"/>
                    </a:solidFill>
                  </a:tcPr>
                </a:tc>
                <a:extLst>
                  <a:ext uri="{0D108BD9-81ED-4DB2-BD59-A6C34878D82A}">
                    <a16:rowId xmlns:a16="http://schemas.microsoft.com/office/drawing/2014/main" val="644658496"/>
                  </a:ext>
                </a:extLst>
              </a:tr>
              <a:tr h="1100075">
                <a:tc>
                  <a:txBody>
                    <a:bodyPr/>
                    <a:lstStyle/>
                    <a:p>
                      <a:endParaRPr lang="en-US" sz="1200" b="0" dirty="0"/>
                    </a:p>
                  </a:txBody>
                  <a:tcPr>
                    <a:solidFill>
                      <a:srgbClr val="CCE4EF"/>
                    </a:solidFill>
                  </a:tcPr>
                </a:tc>
                <a:extLst>
                  <a:ext uri="{0D108BD9-81ED-4DB2-BD59-A6C34878D82A}">
                    <a16:rowId xmlns:a16="http://schemas.microsoft.com/office/drawing/2014/main" val="278857571"/>
                  </a:ext>
                </a:extLst>
              </a:tr>
            </a:tbl>
          </a:graphicData>
        </a:graphic>
      </p:graphicFrame>
      <p:grpSp>
        <p:nvGrpSpPr>
          <p:cNvPr id="6" name="Group 5">
            <a:extLst>
              <a:ext uri="{FF2B5EF4-FFF2-40B4-BE49-F238E27FC236}">
                <a16:creationId xmlns:a16="http://schemas.microsoft.com/office/drawing/2014/main" id="{D76CAC21-C1F5-B31A-C433-CEFDB331F1A4}"/>
              </a:ext>
            </a:extLst>
          </p:cNvPr>
          <p:cNvGrpSpPr/>
          <p:nvPr/>
        </p:nvGrpSpPr>
        <p:grpSpPr>
          <a:xfrm>
            <a:off x="31846" y="585920"/>
            <a:ext cx="1708119" cy="546319"/>
            <a:chOff x="677459" y="950100"/>
            <a:chExt cx="1708119" cy="500743"/>
          </a:xfrm>
        </p:grpSpPr>
        <p:sp>
          <p:nvSpPr>
            <p:cNvPr id="7" name="Rectangle: Rounded Corners 6">
              <a:extLst>
                <a:ext uri="{FF2B5EF4-FFF2-40B4-BE49-F238E27FC236}">
                  <a16:creationId xmlns:a16="http://schemas.microsoft.com/office/drawing/2014/main" id="{B81FE25B-47DC-F322-AC9F-E64D2947451B}"/>
                </a:ext>
              </a:extLst>
            </p:cNvPr>
            <p:cNvSpPr/>
            <p:nvPr/>
          </p:nvSpPr>
          <p:spPr>
            <a:xfrm>
              <a:off x="677459" y="950100"/>
              <a:ext cx="1708119" cy="500743"/>
            </a:xfrm>
            <a:prstGeom prst="roundRect">
              <a:avLst/>
            </a:prstGeom>
            <a:solidFill>
              <a:srgbClr val="08B1D5">
                <a:alpha val="89804"/>
              </a:srgbClr>
            </a:solidFill>
            <a:ln w="38100">
              <a:round/>
            </a:ln>
            <a:effectLst>
              <a:outerShdw blurRad="38100" dist="50800" dir="5400000" algn="ctr"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lIns="121915" tIns="60957" rIns="121915" bIns="60957" rtlCol="0" anchor="ctr"/>
            <a:lstStyle/>
            <a:p>
              <a:pPr algn="ctr">
                <a:lnSpc>
                  <a:spcPct val="85000"/>
                </a:lnSpc>
              </a:pPr>
              <a:endParaRPr lang="en-US" sz="2667">
                <a:solidFill>
                  <a:prstClr val="white"/>
                </a:solidFill>
                <a:latin typeface="+mj-lt"/>
              </a:endParaRPr>
            </a:p>
          </p:txBody>
        </p:sp>
        <p:sp>
          <p:nvSpPr>
            <p:cNvPr id="8" name="TextBox 7">
              <a:extLst>
                <a:ext uri="{FF2B5EF4-FFF2-40B4-BE49-F238E27FC236}">
                  <a16:creationId xmlns:a16="http://schemas.microsoft.com/office/drawing/2014/main" id="{A1140431-EF5A-35EC-1ED7-4A085F84D2CB}"/>
                </a:ext>
              </a:extLst>
            </p:cNvPr>
            <p:cNvSpPr txBox="1"/>
            <p:nvPr/>
          </p:nvSpPr>
          <p:spPr>
            <a:xfrm>
              <a:off x="718936" y="990179"/>
              <a:ext cx="1450379" cy="338554"/>
            </a:xfrm>
            <a:prstGeom prst="rect">
              <a:avLst/>
            </a:prstGeom>
            <a:noFill/>
          </p:spPr>
          <p:txBody>
            <a:bodyPr wrap="square" rtlCol="0">
              <a:spAutoFit/>
            </a:bodyPr>
            <a:lstStyle/>
            <a:p>
              <a:pPr algn="ctr"/>
              <a:r>
                <a:rPr lang="en-US" sz="1600">
                  <a:solidFill>
                    <a:schemeClr val="bg1"/>
                  </a:solidFill>
                  <a:latin typeface="Calibri" charset="0"/>
                </a:rPr>
                <a:t>Mission</a:t>
              </a:r>
            </a:p>
          </p:txBody>
        </p:sp>
      </p:grpSp>
      <p:sp>
        <p:nvSpPr>
          <p:cNvPr id="9" name="Rectangle: Rounded Corners 8">
            <a:extLst>
              <a:ext uri="{FF2B5EF4-FFF2-40B4-BE49-F238E27FC236}">
                <a16:creationId xmlns:a16="http://schemas.microsoft.com/office/drawing/2014/main" id="{E7AEF656-BF32-0231-F46C-2E2BAA66E7EE}"/>
              </a:ext>
            </a:extLst>
          </p:cNvPr>
          <p:cNvSpPr/>
          <p:nvPr/>
        </p:nvSpPr>
        <p:spPr>
          <a:xfrm>
            <a:off x="31846" y="1191469"/>
            <a:ext cx="1733360" cy="599175"/>
          </a:xfrm>
          <a:prstGeom prst="roundRect">
            <a:avLst/>
          </a:prstGeom>
          <a:solidFill>
            <a:srgbClr val="08B1D5">
              <a:alpha val="89804"/>
            </a:srgbClr>
          </a:solidFill>
          <a:ln w="38100">
            <a:round/>
          </a:ln>
          <a:effectLst>
            <a:outerShdw blurRad="38100" dist="50800" dir="5400000" algn="ctr"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lIns="121915" tIns="60957" rIns="121915" bIns="60957" rtlCol="0" anchor="ctr"/>
          <a:lstStyle/>
          <a:p>
            <a:pPr algn="ctr">
              <a:lnSpc>
                <a:spcPct val="85000"/>
              </a:lnSpc>
            </a:pPr>
            <a:endParaRPr lang="en-US" sz="2667">
              <a:solidFill>
                <a:prstClr val="white"/>
              </a:solidFill>
              <a:latin typeface="+mj-lt"/>
            </a:endParaRPr>
          </a:p>
        </p:txBody>
      </p:sp>
      <p:sp>
        <p:nvSpPr>
          <p:cNvPr id="10" name="TextBox 9">
            <a:extLst>
              <a:ext uri="{FF2B5EF4-FFF2-40B4-BE49-F238E27FC236}">
                <a16:creationId xmlns:a16="http://schemas.microsoft.com/office/drawing/2014/main" id="{4DD5D3A9-D472-4F1F-38D1-23DEE17C9F35}"/>
              </a:ext>
            </a:extLst>
          </p:cNvPr>
          <p:cNvSpPr txBox="1"/>
          <p:nvPr/>
        </p:nvSpPr>
        <p:spPr>
          <a:xfrm>
            <a:off x="31846" y="1223302"/>
            <a:ext cx="1561392" cy="584775"/>
          </a:xfrm>
          <a:prstGeom prst="rect">
            <a:avLst/>
          </a:prstGeom>
          <a:noFill/>
        </p:spPr>
        <p:txBody>
          <a:bodyPr wrap="square" rtlCol="0">
            <a:spAutoFit/>
          </a:bodyPr>
          <a:lstStyle/>
          <a:p>
            <a:pPr algn="ctr"/>
            <a:r>
              <a:rPr lang="en-US" sz="1600">
                <a:solidFill>
                  <a:schemeClr val="bg1"/>
                </a:solidFill>
                <a:latin typeface="Calibri" charset="0"/>
              </a:rPr>
              <a:t>Strategic Priorities</a:t>
            </a:r>
          </a:p>
        </p:txBody>
      </p:sp>
      <p:grpSp>
        <p:nvGrpSpPr>
          <p:cNvPr id="11" name="Group 10">
            <a:extLst>
              <a:ext uri="{FF2B5EF4-FFF2-40B4-BE49-F238E27FC236}">
                <a16:creationId xmlns:a16="http://schemas.microsoft.com/office/drawing/2014/main" id="{7853651A-4D4B-5984-A5F2-5BF2E29EBF6D}"/>
              </a:ext>
            </a:extLst>
          </p:cNvPr>
          <p:cNvGrpSpPr/>
          <p:nvPr/>
        </p:nvGrpSpPr>
        <p:grpSpPr>
          <a:xfrm>
            <a:off x="31846" y="1860832"/>
            <a:ext cx="1811096" cy="500743"/>
            <a:chOff x="0" y="2125342"/>
            <a:chExt cx="1800707" cy="500743"/>
          </a:xfrm>
        </p:grpSpPr>
        <p:sp>
          <p:nvSpPr>
            <p:cNvPr id="12" name="Rectangle: Rounded Corners 11">
              <a:extLst>
                <a:ext uri="{FF2B5EF4-FFF2-40B4-BE49-F238E27FC236}">
                  <a16:creationId xmlns:a16="http://schemas.microsoft.com/office/drawing/2014/main" id="{B801D772-437E-C208-0AEF-9DA36378A98A}"/>
                </a:ext>
              </a:extLst>
            </p:cNvPr>
            <p:cNvSpPr/>
            <p:nvPr/>
          </p:nvSpPr>
          <p:spPr>
            <a:xfrm>
              <a:off x="0" y="2125342"/>
              <a:ext cx="1733360" cy="500743"/>
            </a:xfrm>
            <a:prstGeom prst="roundRect">
              <a:avLst/>
            </a:prstGeom>
            <a:solidFill>
              <a:srgbClr val="08B1D5">
                <a:alpha val="89804"/>
              </a:srgbClr>
            </a:solidFill>
            <a:ln w="38100">
              <a:round/>
            </a:ln>
            <a:effectLst>
              <a:outerShdw blurRad="38100" dist="50800" dir="5400000" algn="ctr"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lIns="121915" tIns="60957" rIns="121915" bIns="60957" rtlCol="0" anchor="ctr"/>
            <a:lstStyle/>
            <a:p>
              <a:pPr algn="ctr">
                <a:lnSpc>
                  <a:spcPct val="85000"/>
                </a:lnSpc>
              </a:pPr>
              <a:endParaRPr lang="en-US" sz="2667">
                <a:solidFill>
                  <a:prstClr val="white"/>
                </a:solidFill>
                <a:latin typeface="+mj-lt"/>
              </a:endParaRPr>
            </a:p>
          </p:txBody>
        </p:sp>
        <p:sp>
          <p:nvSpPr>
            <p:cNvPr id="13" name="TextBox 12">
              <a:extLst>
                <a:ext uri="{FF2B5EF4-FFF2-40B4-BE49-F238E27FC236}">
                  <a16:creationId xmlns:a16="http://schemas.microsoft.com/office/drawing/2014/main" id="{0DFAE59B-2585-348E-EE12-6FB3CA8C2B41}"/>
                </a:ext>
              </a:extLst>
            </p:cNvPr>
            <p:cNvSpPr txBox="1"/>
            <p:nvPr/>
          </p:nvSpPr>
          <p:spPr>
            <a:xfrm>
              <a:off x="67347" y="2175272"/>
              <a:ext cx="1733360" cy="338554"/>
            </a:xfrm>
            <a:prstGeom prst="rect">
              <a:avLst/>
            </a:prstGeom>
            <a:noFill/>
          </p:spPr>
          <p:txBody>
            <a:bodyPr wrap="square" rtlCol="0">
              <a:spAutoFit/>
            </a:bodyPr>
            <a:lstStyle/>
            <a:p>
              <a:pPr algn="ctr"/>
              <a:r>
                <a:rPr lang="en-US" sz="1600" dirty="0">
                  <a:solidFill>
                    <a:schemeClr val="bg1"/>
                  </a:solidFill>
                  <a:latin typeface="Calibri" charset="0"/>
                </a:rPr>
                <a:t>Strategic Results</a:t>
              </a:r>
            </a:p>
          </p:txBody>
        </p:sp>
      </p:grpSp>
      <p:graphicFrame>
        <p:nvGraphicFramePr>
          <p:cNvPr id="14" name="Table 4">
            <a:extLst>
              <a:ext uri="{FF2B5EF4-FFF2-40B4-BE49-F238E27FC236}">
                <a16:creationId xmlns:a16="http://schemas.microsoft.com/office/drawing/2014/main" id="{F1D0B93A-8BB8-8980-045C-CC862CBDD714}"/>
              </a:ext>
            </a:extLst>
          </p:cNvPr>
          <p:cNvGraphicFramePr>
            <a:graphicFrameLocks noGrp="1"/>
          </p:cNvGraphicFramePr>
          <p:nvPr>
            <p:extLst>
              <p:ext uri="{D42A27DB-BD31-4B8C-83A1-F6EECF244321}">
                <p14:modId xmlns:p14="http://schemas.microsoft.com/office/powerpoint/2010/main" val="371986865"/>
              </p:ext>
            </p:extLst>
          </p:nvPr>
        </p:nvGraphicFramePr>
        <p:xfrm>
          <a:off x="1825949" y="588486"/>
          <a:ext cx="9742980" cy="1249680"/>
        </p:xfrm>
        <a:graphic>
          <a:graphicData uri="http://schemas.openxmlformats.org/drawingml/2006/table">
            <a:tbl>
              <a:tblPr firstRow="1" bandRow="1">
                <a:tableStyleId>{5C22544A-7EE6-4342-B048-85BDC9FD1C3A}</a:tableStyleId>
              </a:tblPr>
              <a:tblGrid>
                <a:gridCol w="3286608">
                  <a:extLst>
                    <a:ext uri="{9D8B030D-6E8A-4147-A177-3AD203B41FA5}">
                      <a16:colId xmlns:a16="http://schemas.microsoft.com/office/drawing/2014/main" val="3798367292"/>
                    </a:ext>
                  </a:extLst>
                </a:gridCol>
                <a:gridCol w="1995514">
                  <a:extLst>
                    <a:ext uri="{9D8B030D-6E8A-4147-A177-3AD203B41FA5}">
                      <a16:colId xmlns:a16="http://schemas.microsoft.com/office/drawing/2014/main" val="676424978"/>
                    </a:ext>
                  </a:extLst>
                </a:gridCol>
                <a:gridCol w="2454607">
                  <a:extLst>
                    <a:ext uri="{9D8B030D-6E8A-4147-A177-3AD203B41FA5}">
                      <a16:colId xmlns:a16="http://schemas.microsoft.com/office/drawing/2014/main" val="4036655949"/>
                    </a:ext>
                  </a:extLst>
                </a:gridCol>
                <a:gridCol w="2006251">
                  <a:extLst>
                    <a:ext uri="{9D8B030D-6E8A-4147-A177-3AD203B41FA5}">
                      <a16:colId xmlns:a16="http://schemas.microsoft.com/office/drawing/2014/main" val="3690441593"/>
                    </a:ext>
                  </a:extLst>
                </a:gridCol>
              </a:tblGrid>
              <a:tr h="493930">
                <a:tc gridSpan="4">
                  <a:txBody>
                    <a:bodyPr/>
                    <a:lstStyle/>
                    <a:p>
                      <a:r>
                        <a:rPr lang="en-US" sz="1400" b="1" kern="1200" dirty="0">
                          <a:solidFill>
                            <a:schemeClr val="tx1"/>
                          </a:solidFill>
                          <a:effectLst/>
                          <a:latin typeface="+mn-lt"/>
                          <a:ea typeface="+mn-ea"/>
                          <a:cs typeface="+mn-cs"/>
                        </a:rPr>
                        <a:t>Enable our customers and ensure their success with Aqua products, including but not limited to development of Aquarians, communities and partnership ecosystems</a:t>
                      </a:r>
                      <a:endParaRPr lang="en-US" sz="1400" b="1" dirty="0">
                        <a:solidFill>
                          <a:schemeClr val="tx1"/>
                        </a:solidFill>
                      </a:endParaRPr>
                    </a:p>
                  </a:txBody>
                  <a:tcPr>
                    <a:solidFill>
                      <a:srgbClr val="E7F2F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8835590"/>
                  </a:ext>
                </a:extLst>
              </a:tr>
              <a:tr h="697313">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Develop Customer enablement paths to accelerate adoption</a:t>
                      </a:r>
                    </a:p>
                  </a:txBody>
                  <a:tcPr anchor="ctr">
                    <a:solidFill>
                      <a:srgbClr val="CCE4EF"/>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i="0" kern="1200" dirty="0">
                          <a:solidFill>
                            <a:schemeClr val="dk1"/>
                          </a:solidFill>
                          <a:effectLst/>
                          <a:latin typeface="+mn-lt"/>
                          <a:ea typeface="+mn-ea"/>
                          <a:cs typeface="+mn-cs"/>
                        </a:rPr>
                        <a:t>Build a world of aqua professionals</a:t>
                      </a:r>
                      <a:endParaRPr lang="en-US" sz="1400" b="1" kern="1200" dirty="0">
                        <a:solidFill>
                          <a:schemeClr val="dk1"/>
                        </a:solidFill>
                        <a:latin typeface="+mn-lt"/>
                        <a:ea typeface="+mn-ea"/>
                        <a:cs typeface="+mn-cs"/>
                      </a:endParaRPr>
                    </a:p>
                  </a:txBody>
                  <a:tcPr anchor="ctr">
                    <a:solidFill>
                      <a:srgbClr val="CCE4EF"/>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Develop Partner enablement portfolio</a:t>
                      </a:r>
                    </a:p>
                  </a:txBody>
                  <a:tcPr anchor="ctr">
                    <a:solidFill>
                      <a:srgbClr val="CCE4EF"/>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i="0" kern="1200" dirty="0">
                          <a:solidFill>
                            <a:schemeClr val="dk1"/>
                          </a:solidFill>
                          <a:effectLst/>
                          <a:latin typeface="+mn-lt"/>
                          <a:ea typeface="+mn-ea"/>
                          <a:cs typeface="+mn-cs"/>
                        </a:rPr>
                        <a:t>Increase customers purchasing training growing revenues</a:t>
                      </a:r>
                      <a:endParaRPr lang="en-US" sz="1400" b="1" kern="1200" dirty="0">
                        <a:solidFill>
                          <a:schemeClr val="dk1"/>
                        </a:solidFill>
                        <a:latin typeface="+mn-lt"/>
                        <a:ea typeface="+mn-ea"/>
                        <a:cs typeface="+mn-cs"/>
                      </a:endParaRPr>
                    </a:p>
                  </a:txBody>
                  <a:tcPr anchor="ctr">
                    <a:solidFill>
                      <a:srgbClr val="CCE4EF"/>
                    </a:solidFill>
                  </a:tcPr>
                </a:tc>
                <a:extLst>
                  <a:ext uri="{0D108BD9-81ED-4DB2-BD59-A6C34878D82A}">
                    <a16:rowId xmlns:a16="http://schemas.microsoft.com/office/drawing/2014/main" val="96146811"/>
                  </a:ext>
                </a:extLst>
              </a:tr>
            </a:tbl>
          </a:graphicData>
        </a:graphic>
      </p:graphicFrame>
      <p:sp>
        <p:nvSpPr>
          <p:cNvPr id="15" name="Oval 14">
            <a:extLst>
              <a:ext uri="{FF2B5EF4-FFF2-40B4-BE49-F238E27FC236}">
                <a16:creationId xmlns:a16="http://schemas.microsoft.com/office/drawing/2014/main" id="{A8EA2287-FC7A-F00A-7264-3069B912D096}"/>
              </a:ext>
            </a:extLst>
          </p:cNvPr>
          <p:cNvSpPr/>
          <p:nvPr/>
        </p:nvSpPr>
        <p:spPr>
          <a:xfrm>
            <a:off x="2463451" y="2433101"/>
            <a:ext cx="1166996" cy="772946"/>
          </a:xfrm>
          <a:prstGeom prst="ellipse">
            <a:avLst/>
          </a:prstGeom>
          <a:solidFill>
            <a:schemeClr val="accent2">
              <a:lumMod val="40000"/>
              <a:lumOff val="60000"/>
            </a:schemeClr>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Up-level Level I Curriculum</a:t>
            </a:r>
          </a:p>
        </p:txBody>
      </p:sp>
      <p:sp>
        <p:nvSpPr>
          <p:cNvPr id="16" name="Oval 15">
            <a:extLst>
              <a:ext uri="{FF2B5EF4-FFF2-40B4-BE49-F238E27FC236}">
                <a16:creationId xmlns:a16="http://schemas.microsoft.com/office/drawing/2014/main" id="{7697578E-E6BE-CAB5-51C7-F3A8510105E5}"/>
              </a:ext>
            </a:extLst>
          </p:cNvPr>
          <p:cNvSpPr/>
          <p:nvPr/>
        </p:nvSpPr>
        <p:spPr>
          <a:xfrm>
            <a:off x="2996707" y="3425802"/>
            <a:ext cx="1594095" cy="772946"/>
          </a:xfrm>
          <a:prstGeom prst="ellipse">
            <a:avLst/>
          </a:prstGeom>
          <a:solidFill>
            <a:schemeClr val="accent2">
              <a:lumMod val="40000"/>
              <a:lumOff val="60000"/>
            </a:schemeClr>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Develop Administrator Curriculum Path</a:t>
            </a:r>
          </a:p>
        </p:txBody>
      </p:sp>
      <p:sp>
        <p:nvSpPr>
          <p:cNvPr id="17" name="Oval 16">
            <a:extLst>
              <a:ext uri="{FF2B5EF4-FFF2-40B4-BE49-F238E27FC236}">
                <a16:creationId xmlns:a16="http://schemas.microsoft.com/office/drawing/2014/main" id="{EA7CE079-CD72-63A3-5548-6403B0FA1D4A}"/>
              </a:ext>
            </a:extLst>
          </p:cNvPr>
          <p:cNvSpPr/>
          <p:nvPr/>
        </p:nvSpPr>
        <p:spPr>
          <a:xfrm>
            <a:off x="5679901" y="5342148"/>
            <a:ext cx="1661243"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Social Learning Implementation</a:t>
            </a:r>
          </a:p>
        </p:txBody>
      </p:sp>
      <p:sp>
        <p:nvSpPr>
          <p:cNvPr id="18" name="Oval 17">
            <a:extLst>
              <a:ext uri="{FF2B5EF4-FFF2-40B4-BE49-F238E27FC236}">
                <a16:creationId xmlns:a16="http://schemas.microsoft.com/office/drawing/2014/main" id="{06DE24DF-2B3E-5CB2-E392-D6EAC66CE152}"/>
              </a:ext>
            </a:extLst>
          </p:cNvPr>
          <p:cNvSpPr/>
          <p:nvPr/>
        </p:nvSpPr>
        <p:spPr>
          <a:xfrm>
            <a:off x="3513614" y="5298761"/>
            <a:ext cx="1661244" cy="772946"/>
          </a:xfrm>
          <a:prstGeom prst="ellipse">
            <a:avLst/>
          </a:prstGeom>
          <a:solidFill>
            <a:schemeClr val="accent2">
              <a:lumMod val="40000"/>
              <a:lumOff val="60000"/>
            </a:schemeClr>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LMS Selection and  Implementation</a:t>
            </a:r>
          </a:p>
        </p:txBody>
      </p:sp>
      <p:sp>
        <p:nvSpPr>
          <p:cNvPr id="19" name="Oval 18">
            <a:extLst>
              <a:ext uri="{FF2B5EF4-FFF2-40B4-BE49-F238E27FC236}">
                <a16:creationId xmlns:a16="http://schemas.microsoft.com/office/drawing/2014/main" id="{27CEDCE3-6F7A-A7FB-5C1B-4E29C1DE0F5E}"/>
              </a:ext>
            </a:extLst>
          </p:cNvPr>
          <p:cNvSpPr/>
          <p:nvPr/>
        </p:nvSpPr>
        <p:spPr>
          <a:xfrm>
            <a:off x="5614571" y="3302253"/>
            <a:ext cx="1414541"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Aqua Administrator Certification</a:t>
            </a:r>
          </a:p>
        </p:txBody>
      </p:sp>
      <p:sp>
        <p:nvSpPr>
          <p:cNvPr id="20" name="Oval 19">
            <a:extLst>
              <a:ext uri="{FF2B5EF4-FFF2-40B4-BE49-F238E27FC236}">
                <a16:creationId xmlns:a16="http://schemas.microsoft.com/office/drawing/2014/main" id="{6BA061F9-C35D-1A66-B71D-C14DC982C3C7}"/>
              </a:ext>
            </a:extLst>
          </p:cNvPr>
          <p:cNvSpPr/>
          <p:nvPr/>
        </p:nvSpPr>
        <p:spPr>
          <a:xfrm>
            <a:off x="6803566" y="2444988"/>
            <a:ext cx="1166996" cy="772946"/>
          </a:xfrm>
          <a:prstGeom prst="ellipse">
            <a:avLst/>
          </a:prstGeom>
          <a:solidFill>
            <a:schemeClr val="accent2">
              <a:lumMod val="40000"/>
              <a:lumOff val="60000"/>
            </a:schemeClr>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Hands-on Labs with Self-paced Learning</a:t>
            </a:r>
          </a:p>
        </p:txBody>
      </p:sp>
      <p:sp>
        <p:nvSpPr>
          <p:cNvPr id="21" name="Oval 20">
            <a:extLst>
              <a:ext uri="{FF2B5EF4-FFF2-40B4-BE49-F238E27FC236}">
                <a16:creationId xmlns:a16="http://schemas.microsoft.com/office/drawing/2014/main" id="{ADD30D5E-CEAE-ADF4-0C77-BA2404729CDD}"/>
              </a:ext>
            </a:extLst>
          </p:cNvPr>
          <p:cNvSpPr/>
          <p:nvPr/>
        </p:nvSpPr>
        <p:spPr>
          <a:xfrm>
            <a:off x="2463451" y="4247011"/>
            <a:ext cx="1454957"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Advanced Curriculum CNAPP Certification</a:t>
            </a:r>
          </a:p>
        </p:txBody>
      </p:sp>
      <p:sp>
        <p:nvSpPr>
          <p:cNvPr id="22" name="Oval 21">
            <a:extLst>
              <a:ext uri="{FF2B5EF4-FFF2-40B4-BE49-F238E27FC236}">
                <a16:creationId xmlns:a16="http://schemas.microsoft.com/office/drawing/2014/main" id="{5425AA7A-9411-30D1-DF19-6D8C3C07FA6A}"/>
              </a:ext>
            </a:extLst>
          </p:cNvPr>
          <p:cNvSpPr/>
          <p:nvPr/>
        </p:nvSpPr>
        <p:spPr>
          <a:xfrm>
            <a:off x="4327962" y="2443658"/>
            <a:ext cx="1418751"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Digital Adoption Content Development</a:t>
            </a:r>
          </a:p>
        </p:txBody>
      </p:sp>
      <p:grpSp>
        <p:nvGrpSpPr>
          <p:cNvPr id="23" name="Group 22">
            <a:extLst>
              <a:ext uri="{FF2B5EF4-FFF2-40B4-BE49-F238E27FC236}">
                <a16:creationId xmlns:a16="http://schemas.microsoft.com/office/drawing/2014/main" id="{1A882432-8AA1-7BCC-0047-D47C961B9BD5}"/>
              </a:ext>
            </a:extLst>
          </p:cNvPr>
          <p:cNvGrpSpPr/>
          <p:nvPr/>
        </p:nvGrpSpPr>
        <p:grpSpPr>
          <a:xfrm>
            <a:off x="1861190" y="1840829"/>
            <a:ext cx="8181594" cy="500743"/>
            <a:chOff x="597491" y="2435031"/>
            <a:chExt cx="1800707" cy="500743"/>
          </a:xfrm>
        </p:grpSpPr>
        <p:sp>
          <p:nvSpPr>
            <p:cNvPr id="24" name="Rectangle: Rounded Corners 23">
              <a:extLst>
                <a:ext uri="{FF2B5EF4-FFF2-40B4-BE49-F238E27FC236}">
                  <a16:creationId xmlns:a16="http://schemas.microsoft.com/office/drawing/2014/main" id="{3F5FFD57-48BC-46AB-C69B-2B921E1A71EE}"/>
                </a:ext>
              </a:extLst>
            </p:cNvPr>
            <p:cNvSpPr/>
            <p:nvPr/>
          </p:nvSpPr>
          <p:spPr>
            <a:xfrm>
              <a:off x="597491" y="2435031"/>
              <a:ext cx="1733360" cy="500743"/>
            </a:xfrm>
            <a:prstGeom prst="roundRect">
              <a:avLst/>
            </a:prstGeom>
            <a:solidFill>
              <a:srgbClr val="08B1D5">
                <a:alpha val="89804"/>
              </a:srgbClr>
            </a:solidFill>
            <a:ln w="38100">
              <a:round/>
            </a:ln>
            <a:effectLst>
              <a:outerShdw blurRad="38100" dist="50800" dir="5400000" algn="ctr"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lIns="121915" tIns="60957" rIns="121915" bIns="60957" rtlCol="0" anchor="ctr"/>
            <a:lstStyle/>
            <a:p>
              <a:pPr algn="ctr">
                <a:lnSpc>
                  <a:spcPct val="85000"/>
                </a:lnSpc>
              </a:pPr>
              <a:endParaRPr lang="en-US" sz="2667">
                <a:solidFill>
                  <a:prstClr val="white"/>
                </a:solidFill>
                <a:latin typeface="+mj-lt"/>
              </a:endParaRPr>
            </a:p>
          </p:txBody>
        </p:sp>
        <p:sp>
          <p:nvSpPr>
            <p:cNvPr id="25" name="TextBox 24">
              <a:extLst>
                <a:ext uri="{FF2B5EF4-FFF2-40B4-BE49-F238E27FC236}">
                  <a16:creationId xmlns:a16="http://schemas.microsoft.com/office/drawing/2014/main" id="{856B0316-BA33-0203-3B9F-42D26DA0EB4A}"/>
                </a:ext>
              </a:extLst>
            </p:cNvPr>
            <p:cNvSpPr txBox="1"/>
            <p:nvPr/>
          </p:nvSpPr>
          <p:spPr>
            <a:xfrm>
              <a:off x="664838" y="2510883"/>
              <a:ext cx="1733360" cy="338554"/>
            </a:xfrm>
            <a:prstGeom prst="rect">
              <a:avLst/>
            </a:prstGeom>
            <a:noFill/>
          </p:spPr>
          <p:txBody>
            <a:bodyPr wrap="square" rtlCol="0">
              <a:spAutoFit/>
            </a:bodyPr>
            <a:lstStyle/>
            <a:p>
              <a:pPr algn="ctr"/>
              <a:r>
                <a:rPr lang="en-US" sz="1600" dirty="0">
                  <a:solidFill>
                    <a:schemeClr val="bg1"/>
                  </a:solidFill>
                  <a:latin typeface="Calibri" charset="0"/>
                </a:rPr>
                <a:t>Strategic Initiatives</a:t>
              </a:r>
            </a:p>
          </p:txBody>
        </p:sp>
      </p:grpSp>
      <p:graphicFrame>
        <p:nvGraphicFramePr>
          <p:cNvPr id="26" name="Table 26">
            <a:extLst>
              <a:ext uri="{FF2B5EF4-FFF2-40B4-BE49-F238E27FC236}">
                <a16:creationId xmlns:a16="http://schemas.microsoft.com/office/drawing/2014/main" id="{5790B1F1-B784-3814-8F53-58B8CE0CA013}"/>
              </a:ext>
            </a:extLst>
          </p:cNvPr>
          <p:cNvGraphicFramePr>
            <a:graphicFrameLocks noGrp="1"/>
          </p:cNvGraphicFramePr>
          <p:nvPr>
            <p:extLst>
              <p:ext uri="{D42A27DB-BD31-4B8C-83A1-F6EECF244321}">
                <p14:modId xmlns:p14="http://schemas.microsoft.com/office/powerpoint/2010/main" val="622326226"/>
              </p:ext>
            </p:extLst>
          </p:nvPr>
        </p:nvGraphicFramePr>
        <p:xfrm>
          <a:off x="82289" y="2613405"/>
          <a:ext cx="2144647" cy="3657600"/>
        </p:xfrm>
        <a:graphic>
          <a:graphicData uri="http://schemas.openxmlformats.org/drawingml/2006/table">
            <a:tbl>
              <a:tblPr firstRow="1" bandRow="1">
                <a:tableStyleId>{5C22544A-7EE6-4342-B048-85BDC9FD1C3A}</a:tableStyleId>
              </a:tblPr>
              <a:tblGrid>
                <a:gridCol w="2144647">
                  <a:extLst>
                    <a:ext uri="{9D8B030D-6E8A-4147-A177-3AD203B41FA5}">
                      <a16:colId xmlns:a16="http://schemas.microsoft.com/office/drawing/2014/main" val="1933846636"/>
                    </a:ext>
                  </a:extLst>
                </a:gridCol>
              </a:tblGrid>
              <a:tr h="995209">
                <a:tc>
                  <a:txBody>
                    <a:bodyPr/>
                    <a:lstStyle/>
                    <a:p>
                      <a:pPr marL="171450" indent="-171450">
                        <a:buFont typeface="Arial" panose="020B0604020202020204" pitchFamily="34" charset="0"/>
                        <a:buChar char="•"/>
                      </a:pPr>
                      <a:r>
                        <a:rPr lang="en-US" sz="1200" b="0" kern="1200" dirty="0">
                          <a:solidFill>
                            <a:schemeClr val="tx1"/>
                          </a:solidFill>
                          <a:effectLst/>
                          <a:latin typeface="+mn-lt"/>
                          <a:ea typeface="+mn-ea"/>
                          <a:cs typeface="+mn-cs"/>
                        </a:rPr>
                        <a:t>Faster Value Realization </a:t>
                      </a:r>
                      <a:r>
                        <a:rPr lang="en-US" sz="1200" b="1" kern="1200" dirty="0">
                          <a:solidFill>
                            <a:schemeClr val="tx1"/>
                          </a:solidFill>
                          <a:effectLst/>
                          <a:latin typeface="+mn-lt"/>
                          <a:ea typeface="+mn-ea"/>
                          <a:cs typeface="+mn-cs"/>
                        </a:rPr>
                        <a:t>(TTV)</a:t>
                      </a: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Reduce Support Burden -</a:t>
                      </a:r>
                      <a:r>
                        <a:rPr lang="en-US" sz="1200" b="1" kern="1200" dirty="0">
                          <a:solidFill>
                            <a:schemeClr val="tx1"/>
                          </a:solidFill>
                          <a:effectLst/>
                          <a:latin typeface="+mn-lt"/>
                          <a:ea typeface="+mn-ea"/>
                          <a:cs typeface="+mn-cs"/>
                        </a:rPr>
                        <a:t>Fewer Training Related Support Calls</a:t>
                      </a:r>
                    </a:p>
                  </a:txBody>
                  <a:tcPr>
                    <a:solidFill>
                      <a:srgbClr val="E7F2F7"/>
                    </a:solidFill>
                  </a:tcPr>
                </a:tc>
                <a:extLst>
                  <a:ext uri="{0D108BD9-81ED-4DB2-BD59-A6C34878D82A}">
                    <a16:rowId xmlns:a16="http://schemas.microsoft.com/office/drawing/2014/main" val="4151488664"/>
                  </a:ext>
                </a:extLst>
              </a:tr>
              <a:tr h="597986">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Increasing number of Aqua </a:t>
                      </a:r>
                      <a:r>
                        <a:rPr lang="en-US" sz="1200" b="1" kern="1200" dirty="0">
                          <a:solidFill>
                            <a:schemeClr val="tx1"/>
                          </a:solidFill>
                          <a:effectLst/>
                          <a:latin typeface="+mn-lt"/>
                          <a:ea typeface="+mn-ea"/>
                          <a:cs typeface="+mn-cs"/>
                        </a:rPr>
                        <a:t>Certified professionals</a:t>
                      </a:r>
                    </a:p>
                    <a:p>
                      <a:endParaRPr lang="en-US" sz="1200" b="0" dirty="0"/>
                    </a:p>
                  </a:txBody>
                  <a:tcPr>
                    <a:solidFill>
                      <a:srgbClr val="CCE4EF"/>
                    </a:solidFill>
                  </a:tcPr>
                </a:tc>
                <a:extLst>
                  <a:ext uri="{0D108BD9-81ED-4DB2-BD59-A6C34878D82A}">
                    <a16:rowId xmlns:a16="http://schemas.microsoft.com/office/drawing/2014/main" val="122743776"/>
                  </a:ext>
                </a:extLst>
              </a:tr>
              <a:tr h="939692">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Increase Brand Recognition </a:t>
                      </a:r>
                      <a:r>
                        <a:rPr lang="en-US" sz="1200" b="1" kern="1200" dirty="0">
                          <a:solidFill>
                            <a:schemeClr val="tx1"/>
                          </a:solidFill>
                          <a:effectLst/>
                          <a:latin typeface="+mn-lt"/>
                          <a:ea typeface="+mn-ea"/>
                          <a:cs typeface="+mn-cs"/>
                        </a:rPr>
                        <a:t>(CNAPP)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Drive  Partner Delivery Quality NPS</a:t>
                      </a:r>
                    </a:p>
                  </a:txBody>
                  <a:tcPr>
                    <a:solidFill>
                      <a:srgbClr val="E7F2F7"/>
                    </a:solidFill>
                  </a:tcPr>
                </a:tc>
                <a:extLst>
                  <a:ext uri="{0D108BD9-81ED-4DB2-BD59-A6C34878D82A}">
                    <a16:rowId xmlns:a16="http://schemas.microsoft.com/office/drawing/2014/main" val="644658496"/>
                  </a:ext>
                </a:extLst>
              </a:tr>
              <a:tr h="939692">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Maximize efficiency and decision making based on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Create an empowering workplace</a:t>
                      </a:r>
                      <a:endParaRPr lang="en-US" sz="1200" b="0" dirty="0"/>
                    </a:p>
                  </a:txBody>
                  <a:tcPr>
                    <a:solidFill>
                      <a:srgbClr val="CCE4EF"/>
                    </a:solidFill>
                  </a:tcPr>
                </a:tc>
                <a:extLst>
                  <a:ext uri="{0D108BD9-81ED-4DB2-BD59-A6C34878D82A}">
                    <a16:rowId xmlns:a16="http://schemas.microsoft.com/office/drawing/2014/main" val="278857571"/>
                  </a:ext>
                </a:extLst>
              </a:tr>
            </a:tbl>
          </a:graphicData>
        </a:graphic>
      </p:graphicFrame>
      <p:sp>
        <p:nvSpPr>
          <p:cNvPr id="27" name="Oval 26">
            <a:extLst>
              <a:ext uri="{FF2B5EF4-FFF2-40B4-BE49-F238E27FC236}">
                <a16:creationId xmlns:a16="http://schemas.microsoft.com/office/drawing/2014/main" id="{2218A5AE-C495-5669-8CE9-D02050B06467}"/>
              </a:ext>
            </a:extLst>
          </p:cNvPr>
          <p:cNvSpPr/>
          <p:nvPr/>
        </p:nvSpPr>
        <p:spPr>
          <a:xfrm>
            <a:off x="4447379" y="4206416"/>
            <a:ext cx="1454957"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Large Scale Partner Certification Program</a:t>
            </a: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CA1A1C8C-C981-A91F-F239-E1EDBE4C8BFD}"/>
                  </a:ext>
                </a:extLst>
              </p14:cNvPr>
              <p14:cNvContentPartPr/>
              <p14:nvPr/>
            </p14:nvContentPartPr>
            <p14:xfrm>
              <a:off x="4391138" y="3079475"/>
              <a:ext cx="360" cy="360"/>
            </p14:xfrm>
          </p:contentPart>
        </mc:Choice>
        <mc:Fallback xmlns="">
          <p:pic>
            <p:nvPicPr>
              <p:cNvPr id="28" name="Ink 27">
                <a:extLst>
                  <a:ext uri="{FF2B5EF4-FFF2-40B4-BE49-F238E27FC236}">
                    <a16:creationId xmlns:a16="http://schemas.microsoft.com/office/drawing/2014/main" id="{CA1A1C8C-C981-A91F-F239-E1EDBE4C8BFD}"/>
                  </a:ext>
                </a:extLst>
              </p:cNvPr>
              <p:cNvPicPr/>
              <p:nvPr/>
            </p:nvPicPr>
            <p:blipFill>
              <a:blip r:embed="rId4"/>
              <a:stretch>
                <a:fillRect/>
              </a:stretch>
            </p:blipFill>
            <p:spPr>
              <a:xfrm>
                <a:off x="4386818" y="307515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4A8B558E-2A45-FBA6-D7B5-883DA8D2EA15}"/>
                  </a:ext>
                </a:extLst>
              </p14:cNvPr>
              <p14:cNvContentPartPr/>
              <p14:nvPr/>
            </p14:nvContentPartPr>
            <p14:xfrm>
              <a:off x="3583113" y="2065640"/>
              <a:ext cx="360" cy="360"/>
            </p14:xfrm>
          </p:contentPart>
        </mc:Choice>
        <mc:Fallback xmlns="">
          <p:pic>
            <p:nvPicPr>
              <p:cNvPr id="29" name="Ink 28">
                <a:extLst>
                  <a:ext uri="{FF2B5EF4-FFF2-40B4-BE49-F238E27FC236}">
                    <a16:creationId xmlns:a16="http://schemas.microsoft.com/office/drawing/2014/main" id="{4A8B558E-2A45-FBA6-D7B5-883DA8D2EA15}"/>
                  </a:ext>
                </a:extLst>
              </p:cNvPr>
              <p:cNvPicPr/>
              <p:nvPr/>
            </p:nvPicPr>
            <p:blipFill>
              <a:blip r:embed="rId4"/>
              <a:stretch>
                <a:fillRect/>
              </a:stretch>
            </p:blipFill>
            <p:spPr>
              <a:xfrm>
                <a:off x="3578793" y="2061320"/>
                <a:ext cx="9000" cy="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0" name="Ink 29">
                <a:extLst>
                  <a:ext uri="{FF2B5EF4-FFF2-40B4-BE49-F238E27FC236}">
                    <a16:creationId xmlns:a16="http://schemas.microsoft.com/office/drawing/2014/main" id="{2ECF837E-B831-0A22-91DD-4B0932DDB9B1}"/>
                  </a:ext>
                </a:extLst>
              </p14:cNvPr>
              <p14:cNvContentPartPr/>
              <p14:nvPr/>
            </p14:nvContentPartPr>
            <p14:xfrm>
              <a:off x="7936953" y="2177240"/>
              <a:ext cx="360" cy="360"/>
            </p14:xfrm>
          </p:contentPart>
        </mc:Choice>
        <mc:Fallback xmlns="">
          <p:pic>
            <p:nvPicPr>
              <p:cNvPr id="30" name="Ink 29">
                <a:extLst>
                  <a:ext uri="{FF2B5EF4-FFF2-40B4-BE49-F238E27FC236}">
                    <a16:creationId xmlns:a16="http://schemas.microsoft.com/office/drawing/2014/main" id="{2ECF837E-B831-0A22-91DD-4B0932DDB9B1}"/>
                  </a:ext>
                </a:extLst>
              </p:cNvPr>
              <p:cNvPicPr/>
              <p:nvPr/>
            </p:nvPicPr>
            <p:blipFill>
              <a:blip r:embed="rId7"/>
              <a:stretch>
                <a:fillRect/>
              </a:stretch>
            </p:blipFill>
            <p:spPr>
              <a:xfrm>
                <a:off x="7918953" y="20692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1" name="Ink 30">
                <a:extLst>
                  <a:ext uri="{FF2B5EF4-FFF2-40B4-BE49-F238E27FC236}">
                    <a16:creationId xmlns:a16="http://schemas.microsoft.com/office/drawing/2014/main" id="{DD8F243D-91E4-9D0D-C119-9309E96197A0}"/>
                  </a:ext>
                </a:extLst>
              </p14:cNvPr>
              <p14:cNvContentPartPr/>
              <p14:nvPr/>
            </p14:nvContentPartPr>
            <p14:xfrm>
              <a:off x="7686753" y="2118920"/>
              <a:ext cx="360" cy="360"/>
            </p14:xfrm>
          </p:contentPart>
        </mc:Choice>
        <mc:Fallback xmlns="">
          <p:pic>
            <p:nvPicPr>
              <p:cNvPr id="31" name="Ink 30">
                <a:extLst>
                  <a:ext uri="{FF2B5EF4-FFF2-40B4-BE49-F238E27FC236}">
                    <a16:creationId xmlns:a16="http://schemas.microsoft.com/office/drawing/2014/main" id="{DD8F243D-91E4-9D0D-C119-9309E96197A0}"/>
                  </a:ext>
                </a:extLst>
              </p:cNvPr>
              <p:cNvPicPr/>
              <p:nvPr/>
            </p:nvPicPr>
            <p:blipFill>
              <a:blip r:embed="rId9"/>
              <a:stretch>
                <a:fillRect/>
              </a:stretch>
            </p:blipFill>
            <p:spPr>
              <a:xfrm>
                <a:off x="7668753" y="2010920"/>
                <a:ext cx="36000" cy="216000"/>
              </a:xfrm>
              <a:prstGeom prst="rect">
                <a:avLst/>
              </a:prstGeom>
            </p:spPr>
          </p:pic>
        </mc:Fallback>
      </mc:AlternateContent>
      <p:grpSp>
        <p:nvGrpSpPr>
          <p:cNvPr id="32" name="Group 31">
            <a:extLst>
              <a:ext uri="{FF2B5EF4-FFF2-40B4-BE49-F238E27FC236}">
                <a16:creationId xmlns:a16="http://schemas.microsoft.com/office/drawing/2014/main" id="{146DF787-D428-65A1-4808-529E2DACEFD6}"/>
              </a:ext>
            </a:extLst>
          </p:cNvPr>
          <p:cNvGrpSpPr/>
          <p:nvPr/>
        </p:nvGrpSpPr>
        <p:grpSpPr>
          <a:xfrm>
            <a:off x="9383073" y="1965200"/>
            <a:ext cx="244440" cy="79920"/>
            <a:chOff x="9383073" y="2275451"/>
            <a:chExt cx="244440" cy="799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3" name="Ink 32">
                  <a:extLst>
                    <a:ext uri="{FF2B5EF4-FFF2-40B4-BE49-F238E27FC236}">
                      <a16:creationId xmlns:a16="http://schemas.microsoft.com/office/drawing/2014/main" id="{1C1E4829-3C2E-86C6-F8F3-310CA9F43D2D}"/>
                    </a:ext>
                  </a:extLst>
                </p14:cNvPr>
                <p14:cNvContentPartPr/>
                <p14:nvPr/>
              </p14:nvContentPartPr>
              <p14:xfrm>
                <a:off x="9383073" y="2355011"/>
                <a:ext cx="360" cy="360"/>
              </p14:xfrm>
            </p:contentPart>
          </mc:Choice>
          <mc:Fallback xmlns="">
            <p:pic>
              <p:nvPicPr>
                <p:cNvPr id="41" name="Ink 40">
                  <a:extLst>
                    <a:ext uri="{FF2B5EF4-FFF2-40B4-BE49-F238E27FC236}">
                      <a16:creationId xmlns:a16="http://schemas.microsoft.com/office/drawing/2014/main" id="{F4FB7CA6-72F8-454A-9F64-21AF97C4ECD8}"/>
                    </a:ext>
                  </a:extLst>
                </p:cNvPr>
                <p:cNvPicPr/>
                <p:nvPr/>
              </p:nvPicPr>
              <p:blipFill>
                <a:blip r:embed="rId11"/>
                <a:stretch>
                  <a:fillRect/>
                </a:stretch>
              </p:blipFill>
              <p:spPr>
                <a:xfrm>
                  <a:off x="9365073" y="224701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34" name="Ink 33">
                  <a:extLst>
                    <a:ext uri="{FF2B5EF4-FFF2-40B4-BE49-F238E27FC236}">
                      <a16:creationId xmlns:a16="http://schemas.microsoft.com/office/drawing/2014/main" id="{06E53188-11C3-7A6B-3F48-8BE1559F49BC}"/>
                    </a:ext>
                  </a:extLst>
                </p14:cNvPr>
                <p14:cNvContentPartPr/>
                <p14:nvPr/>
              </p14:nvContentPartPr>
              <p14:xfrm>
                <a:off x="9627153" y="2275451"/>
                <a:ext cx="360" cy="360"/>
              </p14:xfrm>
            </p:contentPart>
          </mc:Choice>
          <mc:Fallback xmlns="">
            <p:pic>
              <p:nvPicPr>
                <p:cNvPr id="42" name="Ink 41">
                  <a:extLst>
                    <a:ext uri="{FF2B5EF4-FFF2-40B4-BE49-F238E27FC236}">
                      <a16:creationId xmlns:a16="http://schemas.microsoft.com/office/drawing/2014/main" id="{1CD98674-CEE5-43D1-BB47-03484D87DBDE}"/>
                    </a:ext>
                  </a:extLst>
                </p:cNvPr>
                <p:cNvPicPr/>
                <p:nvPr/>
              </p:nvPicPr>
              <p:blipFill>
                <a:blip r:embed="rId13"/>
                <a:stretch>
                  <a:fillRect/>
                </a:stretch>
              </p:blipFill>
              <p:spPr>
                <a:xfrm>
                  <a:off x="9609153" y="216745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5" name="Ink 34">
                  <a:extLst>
                    <a:ext uri="{FF2B5EF4-FFF2-40B4-BE49-F238E27FC236}">
                      <a16:creationId xmlns:a16="http://schemas.microsoft.com/office/drawing/2014/main" id="{18E44A4D-6B5E-C27B-3091-2F1F21362247}"/>
                    </a:ext>
                  </a:extLst>
                </p14:cNvPr>
                <p14:cNvContentPartPr/>
                <p14:nvPr/>
              </p14:nvContentPartPr>
              <p14:xfrm>
                <a:off x="9627153" y="2275451"/>
                <a:ext cx="360" cy="360"/>
              </p14:xfrm>
            </p:contentPart>
          </mc:Choice>
          <mc:Fallback xmlns="">
            <p:pic>
              <p:nvPicPr>
                <p:cNvPr id="43" name="Ink 42">
                  <a:extLst>
                    <a:ext uri="{FF2B5EF4-FFF2-40B4-BE49-F238E27FC236}">
                      <a16:creationId xmlns:a16="http://schemas.microsoft.com/office/drawing/2014/main" id="{D4FB2030-40E8-48E0-BDD2-AC0B4ADEA44B}"/>
                    </a:ext>
                  </a:extLst>
                </p:cNvPr>
                <p:cNvPicPr/>
                <p:nvPr/>
              </p:nvPicPr>
              <p:blipFill>
                <a:blip r:embed="rId13"/>
                <a:stretch>
                  <a:fillRect/>
                </a:stretch>
              </p:blipFill>
              <p:spPr>
                <a:xfrm>
                  <a:off x="9609153" y="2167451"/>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36" name="Ink 35">
                <a:extLst>
                  <a:ext uri="{FF2B5EF4-FFF2-40B4-BE49-F238E27FC236}">
                    <a16:creationId xmlns:a16="http://schemas.microsoft.com/office/drawing/2014/main" id="{830767B7-4FD3-71BA-6AD4-4EBF8B25A44A}"/>
                  </a:ext>
                </a:extLst>
              </p14:cNvPr>
              <p14:cNvContentPartPr/>
              <p14:nvPr/>
            </p14:nvContentPartPr>
            <p14:xfrm>
              <a:off x="11382153" y="4906691"/>
              <a:ext cx="360" cy="360"/>
            </p14:xfrm>
          </p:contentPart>
        </mc:Choice>
        <mc:Fallback xmlns="">
          <p:pic>
            <p:nvPicPr>
              <p:cNvPr id="36" name="Ink 35">
                <a:extLst>
                  <a:ext uri="{FF2B5EF4-FFF2-40B4-BE49-F238E27FC236}">
                    <a16:creationId xmlns:a16="http://schemas.microsoft.com/office/drawing/2014/main" id="{830767B7-4FD3-71BA-6AD4-4EBF8B25A44A}"/>
                  </a:ext>
                </a:extLst>
              </p:cNvPr>
              <p:cNvPicPr/>
              <p:nvPr/>
            </p:nvPicPr>
            <p:blipFill>
              <a:blip r:embed="rId16"/>
              <a:stretch>
                <a:fillRect/>
              </a:stretch>
            </p:blipFill>
            <p:spPr>
              <a:xfrm>
                <a:off x="11364153" y="4798691"/>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7" name="Ink 36">
                <a:extLst>
                  <a:ext uri="{FF2B5EF4-FFF2-40B4-BE49-F238E27FC236}">
                    <a16:creationId xmlns:a16="http://schemas.microsoft.com/office/drawing/2014/main" id="{9BC5786B-53A1-43D8-2011-8E6003485976}"/>
                  </a:ext>
                </a:extLst>
              </p14:cNvPr>
              <p14:cNvContentPartPr/>
              <p14:nvPr/>
            </p14:nvContentPartPr>
            <p14:xfrm>
              <a:off x="10754673" y="1571360"/>
              <a:ext cx="360" cy="360"/>
            </p14:xfrm>
          </p:contentPart>
        </mc:Choice>
        <mc:Fallback xmlns="">
          <p:pic>
            <p:nvPicPr>
              <p:cNvPr id="37" name="Ink 36">
                <a:extLst>
                  <a:ext uri="{FF2B5EF4-FFF2-40B4-BE49-F238E27FC236}">
                    <a16:creationId xmlns:a16="http://schemas.microsoft.com/office/drawing/2014/main" id="{9BC5786B-53A1-43D8-2011-8E6003485976}"/>
                  </a:ext>
                </a:extLst>
              </p:cNvPr>
              <p:cNvPicPr/>
              <p:nvPr/>
            </p:nvPicPr>
            <p:blipFill>
              <a:blip r:embed="rId18"/>
              <a:stretch>
                <a:fillRect/>
              </a:stretch>
            </p:blipFill>
            <p:spPr>
              <a:xfrm>
                <a:off x="10736673" y="1463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8" name="Ink 37">
                <a:extLst>
                  <a:ext uri="{FF2B5EF4-FFF2-40B4-BE49-F238E27FC236}">
                    <a16:creationId xmlns:a16="http://schemas.microsoft.com/office/drawing/2014/main" id="{449CD74B-A04D-F6EA-E344-AEA5F45CFF9C}"/>
                  </a:ext>
                </a:extLst>
              </p14:cNvPr>
              <p14:cNvContentPartPr/>
              <p14:nvPr/>
            </p14:nvContentPartPr>
            <p14:xfrm>
              <a:off x="4811073" y="1406840"/>
              <a:ext cx="360" cy="360"/>
            </p14:xfrm>
          </p:contentPart>
        </mc:Choice>
        <mc:Fallback xmlns="">
          <p:pic>
            <p:nvPicPr>
              <p:cNvPr id="38" name="Ink 37">
                <a:extLst>
                  <a:ext uri="{FF2B5EF4-FFF2-40B4-BE49-F238E27FC236}">
                    <a16:creationId xmlns:a16="http://schemas.microsoft.com/office/drawing/2014/main" id="{449CD74B-A04D-F6EA-E344-AEA5F45CFF9C}"/>
                  </a:ext>
                </a:extLst>
              </p:cNvPr>
              <p:cNvPicPr/>
              <p:nvPr/>
            </p:nvPicPr>
            <p:blipFill>
              <a:blip r:embed="rId20"/>
              <a:stretch>
                <a:fillRect/>
              </a:stretch>
            </p:blipFill>
            <p:spPr>
              <a:xfrm>
                <a:off x="4793073" y="1298840"/>
                <a:ext cx="36000" cy="216000"/>
              </a:xfrm>
              <a:prstGeom prst="rect">
                <a:avLst/>
              </a:prstGeom>
            </p:spPr>
          </p:pic>
        </mc:Fallback>
      </mc:AlternateContent>
      <p:grpSp>
        <p:nvGrpSpPr>
          <p:cNvPr id="39" name="Group 38">
            <a:extLst>
              <a:ext uri="{FF2B5EF4-FFF2-40B4-BE49-F238E27FC236}">
                <a16:creationId xmlns:a16="http://schemas.microsoft.com/office/drawing/2014/main" id="{5A02B6A3-384B-DBF5-C5F2-EEC4497D2EDE}"/>
              </a:ext>
            </a:extLst>
          </p:cNvPr>
          <p:cNvGrpSpPr/>
          <p:nvPr/>
        </p:nvGrpSpPr>
        <p:grpSpPr>
          <a:xfrm>
            <a:off x="9762084" y="1840828"/>
            <a:ext cx="1811096" cy="500743"/>
            <a:chOff x="0" y="2125342"/>
            <a:chExt cx="1800707" cy="500743"/>
          </a:xfrm>
        </p:grpSpPr>
        <p:sp>
          <p:nvSpPr>
            <p:cNvPr id="40" name="Rectangle: Rounded Corners 39">
              <a:extLst>
                <a:ext uri="{FF2B5EF4-FFF2-40B4-BE49-F238E27FC236}">
                  <a16:creationId xmlns:a16="http://schemas.microsoft.com/office/drawing/2014/main" id="{443798F7-7017-DCF4-A623-B111DE45CE36}"/>
                </a:ext>
              </a:extLst>
            </p:cNvPr>
            <p:cNvSpPr/>
            <p:nvPr/>
          </p:nvSpPr>
          <p:spPr>
            <a:xfrm>
              <a:off x="0" y="2125342"/>
              <a:ext cx="1733360" cy="500743"/>
            </a:xfrm>
            <a:prstGeom prst="roundRect">
              <a:avLst/>
            </a:prstGeom>
            <a:solidFill>
              <a:srgbClr val="08B1D5">
                <a:alpha val="89804"/>
              </a:srgbClr>
            </a:solidFill>
            <a:ln w="38100">
              <a:round/>
            </a:ln>
            <a:effectLst>
              <a:outerShdw blurRad="38100" dist="50800" dir="5400000" algn="ctr"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lIns="121915" tIns="60957" rIns="121915" bIns="60957" rtlCol="0" anchor="ctr"/>
            <a:lstStyle/>
            <a:p>
              <a:pPr algn="ctr">
                <a:lnSpc>
                  <a:spcPct val="85000"/>
                </a:lnSpc>
              </a:pPr>
              <a:endParaRPr lang="en-US" sz="2667">
                <a:solidFill>
                  <a:prstClr val="white"/>
                </a:solidFill>
                <a:latin typeface="+mj-lt"/>
              </a:endParaRPr>
            </a:p>
          </p:txBody>
        </p:sp>
        <p:sp>
          <p:nvSpPr>
            <p:cNvPr id="41" name="TextBox 40">
              <a:extLst>
                <a:ext uri="{FF2B5EF4-FFF2-40B4-BE49-F238E27FC236}">
                  <a16:creationId xmlns:a16="http://schemas.microsoft.com/office/drawing/2014/main" id="{91B9E8FF-12AF-573A-C782-89070B958095}"/>
                </a:ext>
              </a:extLst>
            </p:cNvPr>
            <p:cNvSpPr txBox="1"/>
            <p:nvPr/>
          </p:nvSpPr>
          <p:spPr>
            <a:xfrm>
              <a:off x="67347" y="2175272"/>
              <a:ext cx="1733360" cy="338554"/>
            </a:xfrm>
            <a:prstGeom prst="rect">
              <a:avLst/>
            </a:prstGeom>
            <a:noFill/>
          </p:spPr>
          <p:txBody>
            <a:bodyPr wrap="square" rtlCol="0">
              <a:spAutoFit/>
            </a:bodyPr>
            <a:lstStyle/>
            <a:p>
              <a:pPr algn="ctr"/>
              <a:r>
                <a:rPr lang="en-US" sz="1600" dirty="0">
                  <a:solidFill>
                    <a:schemeClr val="bg1"/>
                  </a:solidFill>
                  <a:latin typeface="Calibri" charset="0"/>
                </a:rPr>
                <a:t>KPI Targets</a:t>
              </a:r>
            </a:p>
          </p:txBody>
        </p:sp>
      </p:grpSp>
      <p:graphicFrame>
        <p:nvGraphicFramePr>
          <p:cNvPr id="42" name="Table 26">
            <a:extLst>
              <a:ext uri="{FF2B5EF4-FFF2-40B4-BE49-F238E27FC236}">
                <a16:creationId xmlns:a16="http://schemas.microsoft.com/office/drawing/2014/main" id="{D59689CD-F0DC-DBC4-4527-75FFE8136D12}"/>
              </a:ext>
            </a:extLst>
          </p:cNvPr>
          <p:cNvGraphicFramePr>
            <a:graphicFrameLocks noGrp="1"/>
          </p:cNvGraphicFramePr>
          <p:nvPr>
            <p:extLst>
              <p:ext uri="{D42A27DB-BD31-4B8C-83A1-F6EECF244321}">
                <p14:modId xmlns:p14="http://schemas.microsoft.com/office/powerpoint/2010/main" val="3245494183"/>
              </p:ext>
            </p:extLst>
          </p:nvPr>
        </p:nvGraphicFramePr>
        <p:xfrm>
          <a:off x="9762084" y="2573187"/>
          <a:ext cx="1795967" cy="3703312"/>
        </p:xfrm>
        <a:graphic>
          <a:graphicData uri="http://schemas.openxmlformats.org/drawingml/2006/table">
            <a:tbl>
              <a:tblPr firstRow="1" bandRow="1">
                <a:tableStyleId>{5C22544A-7EE6-4342-B048-85BDC9FD1C3A}</a:tableStyleId>
              </a:tblPr>
              <a:tblGrid>
                <a:gridCol w="1795967">
                  <a:extLst>
                    <a:ext uri="{9D8B030D-6E8A-4147-A177-3AD203B41FA5}">
                      <a16:colId xmlns:a16="http://schemas.microsoft.com/office/drawing/2014/main" val="1933846636"/>
                    </a:ext>
                  </a:extLst>
                </a:gridCol>
              </a:tblGrid>
              <a:tr h="1051756">
                <a:tc>
                  <a: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TBD</a:t>
                      </a:r>
                    </a:p>
                  </a:txBody>
                  <a:tcPr>
                    <a:solidFill>
                      <a:srgbClr val="E7F2F7"/>
                    </a:solidFill>
                  </a:tcPr>
                </a:tc>
                <a:extLst>
                  <a:ext uri="{0D108BD9-81ED-4DB2-BD59-A6C34878D82A}">
                    <a16:rowId xmlns:a16="http://schemas.microsoft.com/office/drawing/2014/main" val="4151488664"/>
                  </a:ext>
                </a:extLst>
              </a:tr>
              <a:tr h="633184">
                <a:tc>
                  <a: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TBD</a:t>
                      </a:r>
                    </a:p>
                  </a:txBody>
                  <a:tcPr>
                    <a:solidFill>
                      <a:srgbClr val="CCE4EF"/>
                    </a:solidFill>
                  </a:tcPr>
                </a:tc>
                <a:extLst>
                  <a:ext uri="{0D108BD9-81ED-4DB2-BD59-A6C34878D82A}">
                    <a16:rowId xmlns:a16="http://schemas.microsoft.com/office/drawing/2014/main" val="122743776"/>
                  </a:ext>
                </a:extLst>
              </a:tr>
              <a:tr h="935673">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TBD</a:t>
                      </a:r>
                    </a:p>
                  </a:txBody>
                  <a:tcPr>
                    <a:solidFill>
                      <a:srgbClr val="E7F2F7"/>
                    </a:solidFill>
                  </a:tcPr>
                </a:tc>
                <a:extLst>
                  <a:ext uri="{0D108BD9-81ED-4DB2-BD59-A6C34878D82A}">
                    <a16:rowId xmlns:a16="http://schemas.microsoft.com/office/drawing/2014/main" val="644658496"/>
                  </a:ext>
                </a:extLst>
              </a:tr>
              <a:tr h="108269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TBD</a:t>
                      </a:r>
                    </a:p>
                  </a:txBody>
                  <a:tcPr>
                    <a:solidFill>
                      <a:srgbClr val="CCE4EF"/>
                    </a:solidFill>
                  </a:tcPr>
                </a:tc>
                <a:extLst>
                  <a:ext uri="{0D108BD9-81ED-4DB2-BD59-A6C34878D82A}">
                    <a16:rowId xmlns:a16="http://schemas.microsoft.com/office/drawing/2014/main" val="278857571"/>
                  </a:ext>
                </a:extLst>
              </a:tr>
            </a:tbl>
          </a:graphicData>
        </a:graphic>
      </p:graphicFrame>
      <p:sp>
        <p:nvSpPr>
          <p:cNvPr id="43" name="Oval 42">
            <a:extLst>
              <a:ext uri="{FF2B5EF4-FFF2-40B4-BE49-F238E27FC236}">
                <a16:creationId xmlns:a16="http://schemas.microsoft.com/office/drawing/2014/main" id="{301B3DCE-46BF-5318-82D5-819323B342FF}"/>
              </a:ext>
            </a:extLst>
          </p:cNvPr>
          <p:cNvSpPr/>
          <p:nvPr/>
        </p:nvSpPr>
        <p:spPr>
          <a:xfrm>
            <a:off x="6659585" y="4216973"/>
            <a:ext cx="1454957" cy="772946"/>
          </a:xfrm>
          <a:prstGeom prst="ellipse">
            <a:avLst/>
          </a:prstGeom>
          <a:solidFill>
            <a:srgbClr val="CCE4EF"/>
          </a:solidFill>
          <a:ln>
            <a:noFill/>
          </a:ln>
          <a:effectLst>
            <a:outerShdw blurRad="40005" dist="20320" dir="5400000" algn="ctr" rotWithShape="0">
              <a:srgbClr val="000000">
                <a:alpha val="3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Academy Program for Universities</a:t>
            </a:r>
          </a:p>
        </p:txBody>
      </p:sp>
      <p:sp>
        <p:nvSpPr>
          <p:cNvPr id="45" name="Freeform: Shape 44">
            <a:extLst>
              <a:ext uri="{FF2B5EF4-FFF2-40B4-BE49-F238E27FC236}">
                <a16:creationId xmlns:a16="http://schemas.microsoft.com/office/drawing/2014/main" id="{7F95CB97-ACCA-1867-D2CA-74A4C0F90C07}"/>
              </a:ext>
            </a:extLst>
          </p:cNvPr>
          <p:cNvSpPr/>
          <p:nvPr/>
        </p:nvSpPr>
        <p:spPr>
          <a:xfrm>
            <a:off x="8818054" y="23443"/>
            <a:ext cx="536772" cy="528697"/>
          </a:xfrm>
          <a:custGeom>
            <a:avLst/>
            <a:gdLst>
              <a:gd name="connsiteX0" fmla="*/ 196387 w 536772"/>
              <a:gd name="connsiteY0" fmla="*/ 430705 h 528697"/>
              <a:gd name="connsiteX1" fmla="*/ 391842 w 536772"/>
              <a:gd name="connsiteY1" fmla="*/ 430705 h 528697"/>
              <a:gd name="connsiteX2" fmla="*/ 391842 w 536772"/>
              <a:gd name="connsiteY2" fmla="*/ 446234 h 528697"/>
              <a:gd name="connsiteX3" fmla="*/ 196387 w 536772"/>
              <a:gd name="connsiteY3" fmla="*/ 446234 h 528697"/>
              <a:gd name="connsiteX4" fmla="*/ 128862 w 536772"/>
              <a:gd name="connsiteY4" fmla="*/ 425383 h 528697"/>
              <a:gd name="connsiteX5" fmla="*/ 115781 w 536772"/>
              <a:gd name="connsiteY5" fmla="*/ 438464 h 528697"/>
              <a:gd name="connsiteX6" fmla="*/ 128862 w 536772"/>
              <a:gd name="connsiteY6" fmla="*/ 451545 h 528697"/>
              <a:gd name="connsiteX7" fmla="*/ 141943 w 536772"/>
              <a:gd name="connsiteY7" fmla="*/ 438464 h 528697"/>
              <a:gd name="connsiteX8" fmla="*/ 128862 w 536772"/>
              <a:gd name="connsiteY8" fmla="*/ 425383 h 528697"/>
              <a:gd name="connsiteX9" fmla="*/ 128862 w 536772"/>
              <a:gd name="connsiteY9" fmla="*/ 409860 h 528697"/>
              <a:gd name="connsiteX10" fmla="*/ 157472 w 536772"/>
              <a:gd name="connsiteY10" fmla="*/ 438470 h 528697"/>
              <a:gd name="connsiteX11" fmla="*/ 128862 w 536772"/>
              <a:gd name="connsiteY11" fmla="*/ 467080 h 528697"/>
              <a:gd name="connsiteX12" fmla="*/ 100252 w 536772"/>
              <a:gd name="connsiteY12" fmla="*/ 438470 h 528697"/>
              <a:gd name="connsiteX13" fmla="*/ 128862 w 536772"/>
              <a:gd name="connsiteY13" fmla="*/ 409860 h 528697"/>
              <a:gd name="connsiteX14" fmla="*/ 128862 w 536772"/>
              <a:gd name="connsiteY14" fmla="*/ 400718 h 528697"/>
              <a:gd name="connsiteX15" fmla="*/ 91103 w 536772"/>
              <a:gd name="connsiteY15" fmla="*/ 438470 h 528697"/>
              <a:gd name="connsiteX16" fmla="*/ 128862 w 536772"/>
              <a:gd name="connsiteY16" fmla="*/ 476223 h 528697"/>
              <a:gd name="connsiteX17" fmla="*/ 166616 w 536772"/>
              <a:gd name="connsiteY17" fmla="*/ 438470 h 528697"/>
              <a:gd name="connsiteX18" fmla="*/ 128862 w 536772"/>
              <a:gd name="connsiteY18" fmla="*/ 400718 h 528697"/>
              <a:gd name="connsiteX19" fmla="*/ 489703 w 536772"/>
              <a:gd name="connsiteY19" fmla="*/ 396114 h 528697"/>
              <a:gd name="connsiteX20" fmla="*/ 500679 w 536772"/>
              <a:gd name="connsiteY20" fmla="*/ 407096 h 528697"/>
              <a:gd name="connsiteX21" fmla="*/ 442484 w 536772"/>
              <a:gd name="connsiteY21" fmla="*/ 465285 h 528697"/>
              <a:gd name="connsiteX22" fmla="*/ 414302 w 536772"/>
              <a:gd name="connsiteY22" fmla="*/ 437103 h 528697"/>
              <a:gd name="connsiteX23" fmla="*/ 425284 w 536772"/>
              <a:gd name="connsiteY23" fmla="*/ 426121 h 528697"/>
              <a:gd name="connsiteX24" fmla="*/ 442484 w 536772"/>
              <a:gd name="connsiteY24" fmla="*/ 443328 h 528697"/>
              <a:gd name="connsiteX25" fmla="*/ 128862 w 536772"/>
              <a:gd name="connsiteY25" fmla="*/ 385189 h 528697"/>
              <a:gd name="connsiteX26" fmla="*/ 182144 w 536772"/>
              <a:gd name="connsiteY26" fmla="*/ 438470 h 528697"/>
              <a:gd name="connsiteX27" fmla="*/ 128862 w 536772"/>
              <a:gd name="connsiteY27" fmla="*/ 491752 h 528697"/>
              <a:gd name="connsiteX28" fmla="*/ 75574 w 536772"/>
              <a:gd name="connsiteY28" fmla="*/ 438470 h 528697"/>
              <a:gd name="connsiteX29" fmla="*/ 128862 w 536772"/>
              <a:gd name="connsiteY29" fmla="*/ 385189 h 528697"/>
              <a:gd name="connsiteX30" fmla="*/ 196387 w 536772"/>
              <a:gd name="connsiteY30" fmla="*/ 312688 h 528697"/>
              <a:gd name="connsiteX31" fmla="*/ 391842 w 536772"/>
              <a:gd name="connsiteY31" fmla="*/ 312688 h 528697"/>
              <a:gd name="connsiteX32" fmla="*/ 391842 w 536772"/>
              <a:gd name="connsiteY32" fmla="*/ 328217 h 528697"/>
              <a:gd name="connsiteX33" fmla="*/ 196387 w 536772"/>
              <a:gd name="connsiteY33" fmla="*/ 328217 h 528697"/>
              <a:gd name="connsiteX34" fmla="*/ 128862 w 536772"/>
              <a:gd name="connsiteY34" fmla="*/ 307366 h 528697"/>
              <a:gd name="connsiteX35" fmla="*/ 115781 w 536772"/>
              <a:gd name="connsiteY35" fmla="*/ 320447 h 528697"/>
              <a:gd name="connsiteX36" fmla="*/ 128862 w 536772"/>
              <a:gd name="connsiteY36" fmla="*/ 333528 h 528697"/>
              <a:gd name="connsiteX37" fmla="*/ 141943 w 536772"/>
              <a:gd name="connsiteY37" fmla="*/ 320447 h 528697"/>
              <a:gd name="connsiteX38" fmla="*/ 128862 w 536772"/>
              <a:gd name="connsiteY38" fmla="*/ 307366 h 528697"/>
              <a:gd name="connsiteX39" fmla="*/ 128862 w 536772"/>
              <a:gd name="connsiteY39" fmla="*/ 291843 h 528697"/>
              <a:gd name="connsiteX40" fmla="*/ 157472 w 536772"/>
              <a:gd name="connsiteY40" fmla="*/ 320453 h 528697"/>
              <a:gd name="connsiteX41" fmla="*/ 128862 w 536772"/>
              <a:gd name="connsiteY41" fmla="*/ 349063 h 528697"/>
              <a:gd name="connsiteX42" fmla="*/ 100252 w 536772"/>
              <a:gd name="connsiteY42" fmla="*/ 320453 h 528697"/>
              <a:gd name="connsiteX43" fmla="*/ 128862 w 536772"/>
              <a:gd name="connsiteY43" fmla="*/ 291843 h 528697"/>
              <a:gd name="connsiteX44" fmla="*/ 128862 w 536772"/>
              <a:gd name="connsiteY44" fmla="*/ 282700 h 528697"/>
              <a:gd name="connsiteX45" fmla="*/ 91103 w 536772"/>
              <a:gd name="connsiteY45" fmla="*/ 320452 h 528697"/>
              <a:gd name="connsiteX46" fmla="*/ 128862 w 536772"/>
              <a:gd name="connsiteY46" fmla="*/ 358205 h 528697"/>
              <a:gd name="connsiteX47" fmla="*/ 166616 w 536772"/>
              <a:gd name="connsiteY47" fmla="*/ 320452 h 528697"/>
              <a:gd name="connsiteX48" fmla="*/ 128862 w 536772"/>
              <a:gd name="connsiteY48" fmla="*/ 282700 h 528697"/>
              <a:gd name="connsiteX49" fmla="*/ 489703 w 536772"/>
              <a:gd name="connsiteY49" fmla="*/ 278098 h 528697"/>
              <a:gd name="connsiteX50" fmla="*/ 500679 w 536772"/>
              <a:gd name="connsiteY50" fmla="*/ 289080 h 528697"/>
              <a:gd name="connsiteX51" fmla="*/ 442484 w 536772"/>
              <a:gd name="connsiteY51" fmla="*/ 347269 h 528697"/>
              <a:gd name="connsiteX52" fmla="*/ 414302 w 536772"/>
              <a:gd name="connsiteY52" fmla="*/ 319087 h 528697"/>
              <a:gd name="connsiteX53" fmla="*/ 425284 w 536772"/>
              <a:gd name="connsiteY53" fmla="*/ 308105 h 528697"/>
              <a:gd name="connsiteX54" fmla="*/ 442484 w 536772"/>
              <a:gd name="connsiteY54" fmla="*/ 325312 h 528697"/>
              <a:gd name="connsiteX55" fmla="*/ 128862 w 536772"/>
              <a:gd name="connsiteY55" fmla="*/ 267171 h 528697"/>
              <a:gd name="connsiteX56" fmla="*/ 182144 w 536772"/>
              <a:gd name="connsiteY56" fmla="*/ 320452 h 528697"/>
              <a:gd name="connsiteX57" fmla="*/ 128862 w 536772"/>
              <a:gd name="connsiteY57" fmla="*/ 373734 h 528697"/>
              <a:gd name="connsiteX58" fmla="*/ 75574 w 536772"/>
              <a:gd name="connsiteY58" fmla="*/ 320452 h 528697"/>
              <a:gd name="connsiteX59" fmla="*/ 128862 w 536772"/>
              <a:gd name="connsiteY59" fmla="*/ 267171 h 528697"/>
              <a:gd name="connsiteX60" fmla="*/ 196387 w 536772"/>
              <a:gd name="connsiteY60" fmla="*/ 195275 h 528697"/>
              <a:gd name="connsiteX61" fmla="*/ 391842 w 536772"/>
              <a:gd name="connsiteY61" fmla="*/ 195275 h 528697"/>
              <a:gd name="connsiteX62" fmla="*/ 391842 w 536772"/>
              <a:gd name="connsiteY62" fmla="*/ 210804 h 528697"/>
              <a:gd name="connsiteX63" fmla="*/ 196387 w 536772"/>
              <a:gd name="connsiteY63" fmla="*/ 210804 h 528697"/>
              <a:gd name="connsiteX64" fmla="*/ 128862 w 536772"/>
              <a:gd name="connsiteY64" fmla="*/ 189951 h 528697"/>
              <a:gd name="connsiteX65" fmla="*/ 115781 w 536772"/>
              <a:gd name="connsiteY65" fmla="*/ 203032 h 528697"/>
              <a:gd name="connsiteX66" fmla="*/ 128862 w 536772"/>
              <a:gd name="connsiteY66" fmla="*/ 216113 h 528697"/>
              <a:gd name="connsiteX67" fmla="*/ 141943 w 536772"/>
              <a:gd name="connsiteY67" fmla="*/ 203032 h 528697"/>
              <a:gd name="connsiteX68" fmla="*/ 128862 w 536772"/>
              <a:gd name="connsiteY68" fmla="*/ 189951 h 528697"/>
              <a:gd name="connsiteX69" fmla="*/ 128862 w 536772"/>
              <a:gd name="connsiteY69" fmla="*/ 174428 h 528697"/>
              <a:gd name="connsiteX70" fmla="*/ 157472 w 536772"/>
              <a:gd name="connsiteY70" fmla="*/ 203038 h 528697"/>
              <a:gd name="connsiteX71" fmla="*/ 128862 w 536772"/>
              <a:gd name="connsiteY71" fmla="*/ 231648 h 528697"/>
              <a:gd name="connsiteX72" fmla="*/ 100252 w 536772"/>
              <a:gd name="connsiteY72" fmla="*/ 203038 h 528697"/>
              <a:gd name="connsiteX73" fmla="*/ 128862 w 536772"/>
              <a:gd name="connsiteY73" fmla="*/ 174428 h 528697"/>
              <a:gd name="connsiteX74" fmla="*/ 128862 w 536772"/>
              <a:gd name="connsiteY74" fmla="*/ 165280 h 528697"/>
              <a:gd name="connsiteX75" fmla="*/ 91103 w 536772"/>
              <a:gd name="connsiteY75" fmla="*/ 203039 h 528697"/>
              <a:gd name="connsiteX76" fmla="*/ 128862 w 536772"/>
              <a:gd name="connsiteY76" fmla="*/ 240792 h 528697"/>
              <a:gd name="connsiteX77" fmla="*/ 166616 w 536772"/>
              <a:gd name="connsiteY77" fmla="*/ 203039 h 528697"/>
              <a:gd name="connsiteX78" fmla="*/ 128862 w 536772"/>
              <a:gd name="connsiteY78" fmla="*/ 165280 h 528697"/>
              <a:gd name="connsiteX79" fmla="*/ 489703 w 536772"/>
              <a:gd name="connsiteY79" fmla="*/ 160080 h 528697"/>
              <a:gd name="connsiteX80" fmla="*/ 500679 w 536772"/>
              <a:gd name="connsiteY80" fmla="*/ 171056 h 528697"/>
              <a:gd name="connsiteX81" fmla="*/ 442484 w 536772"/>
              <a:gd name="connsiteY81" fmla="*/ 229251 h 528697"/>
              <a:gd name="connsiteX82" fmla="*/ 414302 w 536772"/>
              <a:gd name="connsiteY82" fmla="*/ 201069 h 528697"/>
              <a:gd name="connsiteX83" fmla="*/ 425284 w 536772"/>
              <a:gd name="connsiteY83" fmla="*/ 190087 h 528697"/>
              <a:gd name="connsiteX84" fmla="*/ 442484 w 536772"/>
              <a:gd name="connsiteY84" fmla="*/ 207294 h 528697"/>
              <a:gd name="connsiteX85" fmla="*/ 128862 w 536772"/>
              <a:gd name="connsiteY85" fmla="*/ 149751 h 528697"/>
              <a:gd name="connsiteX86" fmla="*/ 182144 w 536772"/>
              <a:gd name="connsiteY86" fmla="*/ 203039 h 528697"/>
              <a:gd name="connsiteX87" fmla="*/ 128862 w 536772"/>
              <a:gd name="connsiteY87" fmla="*/ 256320 h 528697"/>
              <a:gd name="connsiteX88" fmla="*/ 75574 w 536772"/>
              <a:gd name="connsiteY88" fmla="*/ 203039 h 528697"/>
              <a:gd name="connsiteX89" fmla="*/ 128862 w 536772"/>
              <a:gd name="connsiteY89" fmla="*/ 149751 h 528697"/>
              <a:gd name="connsiteX90" fmla="*/ 196387 w 536772"/>
              <a:gd name="connsiteY90" fmla="*/ 77860 h 528697"/>
              <a:gd name="connsiteX91" fmla="*/ 391842 w 536772"/>
              <a:gd name="connsiteY91" fmla="*/ 77860 h 528697"/>
              <a:gd name="connsiteX92" fmla="*/ 391842 w 536772"/>
              <a:gd name="connsiteY92" fmla="*/ 93389 h 528697"/>
              <a:gd name="connsiteX93" fmla="*/ 196387 w 536772"/>
              <a:gd name="connsiteY93" fmla="*/ 93389 h 528697"/>
              <a:gd name="connsiteX94" fmla="*/ 128862 w 536772"/>
              <a:gd name="connsiteY94" fmla="*/ 72538 h 528697"/>
              <a:gd name="connsiteX95" fmla="*/ 115781 w 536772"/>
              <a:gd name="connsiteY95" fmla="*/ 85619 h 528697"/>
              <a:gd name="connsiteX96" fmla="*/ 128862 w 536772"/>
              <a:gd name="connsiteY96" fmla="*/ 98700 h 528697"/>
              <a:gd name="connsiteX97" fmla="*/ 141943 w 536772"/>
              <a:gd name="connsiteY97" fmla="*/ 85619 h 528697"/>
              <a:gd name="connsiteX98" fmla="*/ 128862 w 536772"/>
              <a:gd name="connsiteY98" fmla="*/ 72538 h 528697"/>
              <a:gd name="connsiteX99" fmla="*/ 128862 w 536772"/>
              <a:gd name="connsiteY99" fmla="*/ 57015 h 528697"/>
              <a:gd name="connsiteX100" fmla="*/ 157472 w 536772"/>
              <a:gd name="connsiteY100" fmla="*/ 85625 h 528697"/>
              <a:gd name="connsiteX101" fmla="*/ 128862 w 536772"/>
              <a:gd name="connsiteY101" fmla="*/ 114235 h 528697"/>
              <a:gd name="connsiteX102" fmla="*/ 100252 w 536772"/>
              <a:gd name="connsiteY102" fmla="*/ 85625 h 528697"/>
              <a:gd name="connsiteX103" fmla="*/ 128862 w 536772"/>
              <a:gd name="connsiteY103" fmla="*/ 57015 h 528697"/>
              <a:gd name="connsiteX104" fmla="*/ 489703 w 536772"/>
              <a:gd name="connsiteY104" fmla="*/ 48274 h 528697"/>
              <a:gd name="connsiteX105" fmla="*/ 500679 w 536772"/>
              <a:gd name="connsiteY105" fmla="*/ 59250 h 528697"/>
              <a:gd name="connsiteX106" fmla="*/ 442484 w 536772"/>
              <a:gd name="connsiteY106" fmla="*/ 117445 h 528697"/>
              <a:gd name="connsiteX107" fmla="*/ 414302 w 536772"/>
              <a:gd name="connsiteY107" fmla="*/ 89263 h 528697"/>
              <a:gd name="connsiteX108" fmla="*/ 425284 w 536772"/>
              <a:gd name="connsiteY108" fmla="*/ 78281 h 528697"/>
              <a:gd name="connsiteX109" fmla="*/ 442484 w 536772"/>
              <a:gd name="connsiteY109" fmla="*/ 95488 h 528697"/>
              <a:gd name="connsiteX110" fmla="*/ 128862 w 536772"/>
              <a:gd name="connsiteY110" fmla="*/ 47866 h 528697"/>
              <a:gd name="connsiteX111" fmla="*/ 91103 w 536772"/>
              <a:gd name="connsiteY111" fmla="*/ 85625 h 528697"/>
              <a:gd name="connsiteX112" fmla="*/ 128862 w 536772"/>
              <a:gd name="connsiteY112" fmla="*/ 123378 h 528697"/>
              <a:gd name="connsiteX113" fmla="*/ 166616 w 536772"/>
              <a:gd name="connsiteY113" fmla="*/ 85625 h 528697"/>
              <a:gd name="connsiteX114" fmla="*/ 128862 w 536772"/>
              <a:gd name="connsiteY114" fmla="*/ 47866 h 528697"/>
              <a:gd name="connsiteX115" fmla="*/ 15529 w 536772"/>
              <a:gd name="connsiteY115" fmla="*/ 47865 h 528697"/>
              <a:gd name="connsiteX116" fmla="*/ 15529 w 536772"/>
              <a:gd name="connsiteY116" fmla="*/ 487838 h 528697"/>
              <a:gd name="connsiteX117" fmla="*/ 39859 w 536772"/>
              <a:gd name="connsiteY117" fmla="*/ 487838 h 528697"/>
              <a:gd name="connsiteX118" fmla="*/ 39859 w 536772"/>
              <a:gd name="connsiteY118" fmla="*/ 47865 h 528697"/>
              <a:gd name="connsiteX119" fmla="*/ 128862 w 536772"/>
              <a:gd name="connsiteY119" fmla="*/ 32337 h 528697"/>
              <a:gd name="connsiteX120" fmla="*/ 182144 w 536772"/>
              <a:gd name="connsiteY120" fmla="*/ 85625 h 528697"/>
              <a:gd name="connsiteX121" fmla="*/ 128862 w 536772"/>
              <a:gd name="connsiteY121" fmla="*/ 138906 h 528697"/>
              <a:gd name="connsiteX122" fmla="*/ 75574 w 536772"/>
              <a:gd name="connsiteY122" fmla="*/ 85625 h 528697"/>
              <a:gd name="connsiteX123" fmla="*/ 128862 w 536772"/>
              <a:gd name="connsiteY123" fmla="*/ 32337 h 528697"/>
              <a:gd name="connsiteX124" fmla="*/ 55387 w 536772"/>
              <a:gd name="connsiteY124" fmla="*/ 15529 h 528697"/>
              <a:gd name="connsiteX125" fmla="*/ 55387 w 536772"/>
              <a:gd name="connsiteY125" fmla="*/ 513168 h 528697"/>
              <a:gd name="connsiteX126" fmla="*/ 521243 w 536772"/>
              <a:gd name="connsiteY126" fmla="*/ 513168 h 528697"/>
              <a:gd name="connsiteX127" fmla="*/ 521243 w 536772"/>
              <a:gd name="connsiteY127" fmla="*/ 15529 h 528697"/>
              <a:gd name="connsiteX128" fmla="*/ 39859 w 536772"/>
              <a:gd name="connsiteY128" fmla="*/ 0 h 528697"/>
              <a:gd name="connsiteX129" fmla="*/ 536772 w 536772"/>
              <a:gd name="connsiteY129" fmla="*/ 0 h 528697"/>
              <a:gd name="connsiteX130" fmla="*/ 536772 w 536772"/>
              <a:gd name="connsiteY130" fmla="*/ 528697 h 528697"/>
              <a:gd name="connsiteX131" fmla="*/ 39859 w 536772"/>
              <a:gd name="connsiteY131" fmla="*/ 528697 h 528697"/>
              <a:gd name="connsiteX132" fmla="*/ 39859 w 536772"/>
              <a:gd name="connsiteY132" fmla="*/ 503367 h 528697"/>
              <a:gd name="connsiteX133" fmla="*/ 0 w 536772"/>
              <a:gd name="connsiteY133" fmla="*/ 503367 h 528697"/>
              <a:gd name="connsiteX134" fmla="*/ 0 w 536772"/>
              <a:gd name="connsiteY134" fmla="*/ 32337 h 528697"/>
              <a:gd name="connsiteX135" fmla="*/ 39859 w 536772"/>
              <a:gd name="connsiteY135" fmla="*/ 32337 h 52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36772" h="528697">
                <a:moveTo>
                  <a:pt x="196387" y="430705"/>
                </a:moveTo>
                <a:lnTo>
                  <a:pt x="391842" y="430705"/>
                </a:lnTo>
                <a:lnTo>
                  <a:pt x="391842" y="446234"/>
                </a:lnTo>
                <a:lnTo>
                  <a:pt x="196387" y="446234"/>
                </a:lnTo>
                <a:close/>
                <a:moveTo>
                  <a:pt x="128862" y="425383"/>
                </a:moveTo>
                <a:cubicBezTo>
                  <a:pt x="121644" y="425383"/>
                  <a:pt x="115781" y="431252"/>
                  <a:pt x="115781" y="438464"/>
                </a:cubicBezTo>
                <a:cubicBezTo>
                  <a:pt x="115781" y="445675"/>
                  <a:pt x="121644" y="451545"/>
                  <a:pt x="128862" y="451545"/>
                </a:cubicBezTo>
                <a:cubicBezTo>
                  <a:pt x="136074" y="451545"/>
                  <a:pt x="141943" y="445675"/>
                  <a:pt x="141943" y="438464"/>
                </a:cubicBezTo>
                <a:cubicBezTo>
                  <a:pt x="141943" y="431252"/>
                  <a:pt x="136074" y="425383"/>
                  <a:pt x="128862" y="425383"/>
                </a:cubicBezTo>
                <a:close/>
                <a:moveTo>
                  <a:pt x="128862" y="409860"/>
                </a:moveTo>
                <a:cubicBezTo>
                  <a:pt x="144639" y="409860"/>
                  <a:pt x="157472" y="422693"/>
                  <a:pt x="157472" y="438470"/>
                </a:cubicBezTo>
                <a:cubicBezTo>
                  <a:pt x="157472" y="454247"/>
                  <a:pt x="144639" y="467080"/>
                  <a:pt x="128862" y="467080"/>
                </a:cubicBezTo>
                <a:cubicBezTo>
                  <a:pt x="113085" y="467080"/>
                  <a:pt x="100252" y="454247"/>
                  <a:pt x="100252" y="438470"/>
                </a:cubicBezTo>
                <a:cubicBezTo>
                  <a:pt x="100252" y="422693"/>
                  <a:pt x="113085" y="409860"/>
                  <a:pt x="128862" y="409860"/>
                </a:cubicBezTo>
                <a:close/>
                <a:moveTo>
                  <a:pt x="128862" y="400718"/>
                </a:moveTo>
                <a:cubicBezTo>
                  <a:pt x="108041" y="400718"/>
                  <a:pt x="91103" y="417656"/>
                  <a:pt x="91103" y="438470"/>
                </a:cubicBezTo>
                <a:cubicBezTo>
                  <a:pt x="91103" y="459285"/>
                  <a:pt x="108048" y="476223"/>
                  <a:pt x="128862" y="476223"/>
                </a:cubicBezTo>
                <a:cubicBezTo>
                  <a:pt x="149677" y="476223"/>
                  <a:pt x="166616" y="459285"/>
                  <a:pt x="166616" y="438470"/>
                </a:cubicBezTo>
                <a:cubicBezTo>
                  <a:pt x="166616" y="417656"/>
                  <a:pt x="149683" y="400718"/>
                  <a:pt x="128862" y="400718"/>
                </a:cubicBezTo>
                <a:close/>
                <a:moveTo>
                  <a:pt x="489703" y="396114"/>
                </a:moveTo>
                <a:lnTo>
                  <a:pt x="500679" y="407096"/>
                </a:lnTo>
                <a:lnTo>
                  <a:pt x="442484" y="465285"/>
                </a:lnTo>
                <a:lnTo>
                  <a:pt x="414302" y="437103"/>
                </a:lnTo>
                <a:lnTo>
                  <a:pt x="425284" y="426121"/>
                </a:lnTo>
                <a:lnTo>
                  <a:pt x="442484" y="443328"/>
                </a:lnTo>
                <a:close/>
                <a:moveTo>
                  <a:pt x="128862" y="385189"/>
                </a:moveTo>
                <a:cubicBezTo>
                  <a:pt x="158242" y="385189"/>
                  <a:pt x="182144" y="409091"/>
                  <a:pt x="182144" y="438470"/>
                </a:cubicBezTo>
                <a:cubicBezTo>
                  <a:pt x="182144" y="467851"/>
                  <a:pt x="158242" y="491752"/>
                  <a:pt x="128862" y="491752"/>
                </a:cubicBezTo>
                <a:cubicBezTo>
                  <a:pt x="99476" y="491752"/>
                  <a:pt x="75574" y="467851"/>
                  <a:pt x="75574" y="438470"/>
                </a:cubicBezTo>
                <a:cubicBezTo>
                  <a:pt x="75574" y="409091"/>
                  <a:pt x="99482" y="385189"/>
                  <a:pt x="128862" y="385189"/>
                </a:cubicBezTo>
                <a:close/>
                <a:moveTo>
                  <a:pt x="196387" y="312688"/>
                </a:moveTo>
                <a:lnTo>
                  <a:pt x="391842" y="312688"/>
                </a:lnTo>
                <a:lnTo>
                  <a:pt x="391842" y="328217"/>
                </a:lnTo>
                <a:lnTo>
                  <a:pt x="196387" y="328217"/>
                </a:lnTo>
                <a:close/>
                <a:moveTo>
                  <a:pt x="128862" y="307366"/>
                </a:moveTo>
                <a:cubicBezTo>
                  <a:pt x="121644" y="307366"/>
                  <a:pt x="115781" y="313235"/>
                  <a:pt x="115781" y="320447"/>
                </a:cubicBezTo>
                <a:cubicBezTo>
                  <a:pt x="115781" y="327658"/>
                  <a:pt x="121644" y="333528"/>
                  <a:pt x="128862" y="333528"/>
                </a:cubicBezTo>
                <a:cubicBezTo>
                  <a:pt x="136074" y="333528"/>
                  <a:pt x="141943" y="327658"/>
                  <a:pt x="141943" y="320447"/>
                </a:cubicBezTo>
                <a:cubicBezTo>
                  <a:pt x="141943" y="313235"/>
                  <a:pt x="136074" y="307366"/>
                  <a:pt x="128862" y="307366"/>
                </a:cubicBezTo>
                <a:close/>
                <a:moveTo>
                  <a:pt x="128862" y="291843"/>
                </a:moveTo>
                <a:cubicBezTo>
                  <a:pt x="144639" y="291843"/>
                  <a:pt x="157472" y="304676"/>
                  <a:pt x="157472" y="320453"/>
                </a:cubicBezTo>
                <a:cubicBezTo>
                  <a:pt x="157472" y="336230"/>
                  <a:pt x="144639" y="349063"/>
                  <a:pt x="128862" y="349063"/>
                </a:cubicBezTo>
                <a:cubicBezTo>
                  <a:pt x="113085" y="349063"/>
                  <a:pt x="100252" y="336230"/>
                  <a:pt x="100252" y="320453"/>
                </a:cubicBezTo>
                <a:cubicBezTo>
                  <a:pt x="100252" y="304676"/>
                  <a:pt x="113085" y="291843"/>
                  <a:pt x="128862" y="291843"/>
                </a:cubicBezTo>
                <a:close/>
                <a:moveTo>
                  <a:pt x="128862" y="282700"/>
                </a:moveTo>
                <a:cubicBezTo>
                  <a:pt x="108041" y="282700"/>
                  <a:pt x="91103" y="299638"/>
                  <a:pt x="91103" y="320452"/>
                </a:cubicBezTo>
                <a:cubicBezTo>
                  <a:pt x="91103" y="341267"/>
                  <a:pt x="108048" y="358205"/>
                  <a:pt x="128862" y="358205"/>
                </a:cubicBezTo>
                <a:cubicBezTo>
                  <a:pt x="149677" y="358205"/>
                  <a:pt x="166616" y="341267"/>
                  <a:pt x="166616" y="320452"/>
                </a:cubicBezTo>
                <a:cubicBezTo>
                  <a:pt x="166616" y="299638"/>
                  <a:pt x="149683" y="282700"/>
                  <a:pt x="128862" y="282700"/>
                </a:cubicBezTo>
                <a:close/>
                <a:moveTo>
                  <a:pt x="489703" y="278098"/>
                </a:moveTo>
                <a:lnTo>
                  <a:pt x="500679" y="289080"/>
                </a:lnTo>
                <a:lnTo>
                  <a:pt x="442484" y="347269"/>
                </a:lnTo>
                <a:lnTo>
                  <a:pt x="414302" y="319087"/>
                </a:lnTo>
                <a:lnTo>
                  <a:pt x="425284" y="308105"/>
                </a:lnTo>
                <a:lnTo>
                  <a:pt x="442484" y="325312"/>
                </a:lnTo>
                <a:close/>
                <a:moveTo>
                  <a:pt x="128862" y="267171"/>
                </a:moveTo>
                <a:cubicBezTo>
                  <a:pt x="158242" y="267171"/>
                  <a:pt x="182144" y="291073"/>
                  <a:pt x="182144" y="320452"/>
                </a:cubicBezTo>
                <a:cubicBezTo>
                  <a:pt x="182144" y="349833"/>
                  <a:pt x="158242" y="373734"/>
                  <a:pt x="128862" y="373734"/>
                </a:cubicBezTo>
                <a:cubicBezTo>
                  <a:pt x="99476" y="373734"/>
                  <a:pt x="75574" y="349833"/>
                  <a:pt x="75574" y="320452"/>
                </a:cubicBezTo>
                <a:cubicBezTo>
                  <a:pt x="75574" y="291073"/>
                  <a:pt x="99482" y="267171"/>
                  <a:pt x="128862" y="267171"/>
                </a:cubicBezTo>
                <a:close/>
                <a:moveTo>
                  <a:pt x="196387" y="195275"/>
                </a:moveTo>
                <a:lnTo>
                  <a:pt x="391842" y="195275"/>
                </a:lnTo>
                <a:lnTo>
                  <a:pt x="391842" y="210804"/>
                </a:lnTo>
                <a:lnTo>
                  <a:pt x="196387" y="210804"/>
                </a:lnTo>
                <a:close/>
                <a:moveTo>
                  <a:pt x="128862" y="189951"/>
                </a:moveTo>
                <a:cubicBezTo>
                  <a:pt x="121644" y="189951"/>
                  <a:pt x="115774" y="195820"/>
                  <a:pt x="115781" y="203032"/>
                </a:cubicBezTo>
                <a:cubicBezTo>
                  <a:pt x="115781" y="210243"/>
                  <a:pt x="121644" y="216113"/>
                  <a:pt x="128862" y="216113"/>
                </a:cubicBezTo>
                <a:cubicBezTo>
                  <a:pt x="136074" y="216113"/>
                  <a:pt x="141943" y="210243"/>
                  <a:pt x="141943" y="203032"/>
                </a:cubicBezTo>
                <a:cubicBezTo>
                  <a:pt x="141943" y="195820"/>
                  <a:pt x="136074" y="189951"/>
                  <a:pt x="128862" y="189951"/>
                </a:cubicBezTo>
                <a:close/>
                <a:moveTo>
                  <a:pt x="128862" y="174428"/>
                </a:moveTo>
                <a:cubicBezTo>
                  <a:pt x="144639" y="174428"/>
                  <a:pt x="157472" y="187261"/>
                  <a:pt x="157472" y="203038"/>
                </a:cubicBezTo>
                <a:cubicBezTo>
                  <a:pt x="157472" y="218815"/>
                  <a:pt x="144639" y="231648"/>
                  <a:pt x="128862" y="231648"/>
                </a:cubicBezTo>
                <a:cubicBezTo>
                  <a:pt x="113085" y="231648"/>
                  <a:pt x="100246" y="218809"/>
                  <a:pt x="100252" y="203038"/>
                </a:cubicBezTo>
                <a:cubicBezTo>
                  <a:pt x="100252" y="187261"/>
                  <a:pt x="113085" y="174428"/>
                  <a:pt x="128862" y="174428"/>
                </a:cubicBezTo>
                <a:close/>
                <a:moveTo>
                  <a:pt x="128862" y="165280"/>
                </a:moveTo>
                <a:cubicBezTo>
                  <a:pt x="108041" y="165280"/>
                  <a:pt x="91103" y="182218"/>
                  <a:pt x="91103" y="203039"/>
                </a:cubicBezTo>
                <a:cubicBezTo>
                  <a:pt x="91103" y="223853"/>
                  <a:pt x="108048" y="240792"/>
                  <a:pt x="128862" y="240792"/>
                </a:cubicBezTo>
                <a:cubicBezTo>
                  <a:pt x="149677" y="240792"/>
                  <a:pt x="166616" y="223853"/>
                  <a:pt x="166616" y="203039"/>
                </a:cubicBezTo>
                <a:cubicBezTo>
                  <a:pt x="166616" y="182218"/>
                  <a:pt x="149683" y="165280"/>
                  <a:pt x="128862" y="165280"/>
                </a:cubicBezTo>
                <a:close/>
                <a:moveTo>
                  <a:pt x="489703" y="160080"/>
                </a:moveTo>
                <a:lnTo>
                  <a:pt x="500679" y="171056"/>
                </a:lnTo>
                <a:lnTo>
                  <a:pt x="442484" y="229251"/>
                </a:lnTo>
                <a:lnTo>
                  <a:pt x="414302" y="201069"/>
                </a:lnTo>
                <a:lnTo>
                  <a:pt x="425284" y="190087"/>
                </a:lnTo>
                <a:lnTo>
                  <a:pt x="442484" y="207294"/>
                </a:lnTo>
                <a:close/>
                <a:moveTo>
                  <a:pt x="128862" y="149751"/>
                </a:moveTo>
                <a:cubicBezTo>
                  <a:pt x="158242" y="149751"/>
                  <a:pt x="182144" y="173659"/>
                  <a:pt x="182144" y="203039"/>
                </a:cubicBezTo>
                <a:cubicBezTo>
                  <a:pt x="182144" y="232419"/>
                  <a:pt x="158242" y="256320"/>
                  <a:pt x="128862" y="256320"/>
                </a:cubicBezTo>
                <a:cubicBezTo>
                  <a:pt x="99476" y="256320"/>
                  <a:pt x="75574" y="232413"/>
                  <a:pt x="75574" y="203039"/>
                </a:cubicBezTo>
                <a:cubicBezTo>
                  <a:pt x="75574" y="173653"/>
                  <a:pt x="99482" y="149751"/>
                  <a:pt x="128862" y="149751"/>
                </a:cubicBezTo>
                <a:close/>
                <a:moveTo>
                  <a:pt x="196387" y="77860"/>
                </a:moveTo>
                <a:lnTo>
                  <a:pt x="391842" y="77860"/>
                </a:lnTo>
                <a:lnTo>
                  <a:pt x="391842" y="93389"/>
                </a:lnTo>
                <a:lnTo>
                  <a:pt x="196387" y="93389"/>
                </a:lnTo>
                <a:close/>
                <a:moveTo>
                  <a:pt x="128862" y="72538"/>
                </a:moveTo>
                <a:cubicBezTo>
                  <a:pt x="121644" y="72538"/>
                  <a:pt x="115774" y="78407"/>
                  <a:pt x="115781" y="85619"/>
                </a:cubicBezTo>
                <a:cubicBezTo>
                  <a:pt x="115781" y="92830"/>
                  <a:pt x="121644" y="98700"/>
                  <a:pt x="128862" y="98700"/>
                </a:cubicBezTo>
                <a:cubicBezTo>
                  <a:pt x="136074" y="98700"/>
                  <a:pt x="141943" y="92830"/>
                  <a:pt x="141943" y="85619"/>
                </a:cubicBezTo>
                <a:cubicBezTo>
                  <a:pt x="141943" y="78407"/>
                  <a:pt x="136074" y="72538"/>
                  <a:pt x="128862" y="72538"/>
                </a:cubicBezTo>
                <a:close/>
                <a:moveTo>
                  <a:pt x="128862" y="57015"/>
                </a:moveTo>
                <a:cubicBezTo>
                  <a:pt x="144639" y="57015"/>
                  <a:pt x="157472" y="69848"/>
                  <a:pt x="157472" y="85625"/>
                </a:cubicBezTo>
                <a:cubicBezTo>
                  <a:pt x="157472" y="101402"/>
                  <a:pt x="144639" y="114235"/>
                  <a:pt x="128862" y="114235"/>
                </a:cubicBezTo>
                <a:cubicBezTo>
                  <a:pt x="113085" y="114235"/>
                  <a:pt x="100246" y="101396"/>
                  <a:pt x="100252" y="85625"/>
                </a:cubicBezTo>
                <a:cubicBezTo>
                  <a:pt x="100252" y="69848"/>
                  <a:pt x="113085" y="57015"/>
                  <a:pt x="128862" y="57015"/>
                </a:cubicBezTo>
                <a:close/>
                <a:moveTo>
                  <a:pt x="489703" y="48274"/>
                </a:moveTo>
                <a:lnTo>
                  <a:pt x="500679" y="59250"/>
                </a:lnTo>
                <a:lnTo>
                  <a:pt x="442484" y="117445"/>
                </a:lnTo>
                <a:lnTo>
                  <a:pt x="414302" y="89263"/>
                </a:lnTo>
                <a:lnTo>
                  <a:pt x="425284" y="78281"/>
                </a:lnTo>
                <a:lnTo>
                  <a:pt x="442484" y="95488"/>
                </a:lnTo>
                <a:close/>
                <a:moveTo>
                  <a:pt x="128862" y="47866"/>
                </a:moveTo>
                <a:cubicBezTo>
                  <a:pt x="108041" y="47866"/>
                  <a:pt x="91103" y="64811"/>
                  <a:pt x="91103" y="85625"/>
                </a:cubicBezTo>
                <a:cubicBezTo>
                  <a:pt x="91103" y="106439"/>
                  <a:pt x="108048" y="123378"/>
                  <a:pt x="128862" y="123378"/>
                </a:cubicBezTo>
                <a:cubicBezTo>
                  <a:pt x="149677" y="123378"/>
                  <a:pt x="166616" y="106446"/>
                  <a:pt x="166616" y="85625"/>
                </a:cubicBezTo>
                <a:cubicBezTo>
                  <a:pt x="166616" y="64804"/>
                  <a:pt x="149683" y="47866"/>
                  <a:pt x="128862" y="47866"/>
                </a:cubicBezTo>
                <a:close/>
                <a:moveTo>
                  <a:pt x="15529" y="47865"/>
                </a:moveTo>
                <a:lnTo>
                  <a:pt x="15529" y="487838"/>
                </a:lnTo>
                <a:lnTo>
                  <a:pt x="39859" y="487838"/>
                </a:lnTo>
                <a:lnTo>
                  <a:pt x="39859" y="47865"/>
                </a:lnTo>
                <a:close/>
                <a:moveTo>
                  <a:pt x="128862" y="32337"/>
                </a:moveTo>
                <a:cubicBezTo>
                  <a:pt x="158242" y="32337"/>
                  <a:pt x="182144" y="56245"/>
                  <a:pt x="182144" y="85625"/>
                </a:cubicBezTo>
                <a:cubicBezTo>
                  <a:pt x="182144" y="115005"/>
                  <a:pt x="158242" y="138906"/>
                  <a:pt x="128862" y="138906"/>
                </a:cubicBezTo>
                <a:cubicBezTo>
                  <a:pt x="99476" y="138906"/>
                  <a:pt x="75574" y="115005"/>
                  <a:pt x="75574" y="85625"/>
                </a:cubicBezTo>
                <a:cubicBezTo>
                  <a:pt x="75574" y="56239"/>
                  <a:pt x="99482" y="32337"/>
                  <a:pt x="128862" y="32337"/>
                </a:cubicBezTo>
                <a:close/>
                <a:moveTo>
                  <a:pt x="55387" y="15529"/>
                </a:moveTo>
                <a:lnTo>
                  <a:pt x="55387" y="513168"/>
                </a:lnTo>
                <a:lnTo>
                  <a:pt x="521243" y="513168"/>
                </a:lnTo>
                <a:lnTo>
                  <a:pt x="521243" y="15529"/>
                </a:lnTo>
                <a:close/>
                <a:moveTo>
                  <a:pt x="39859" y="0"/>
                </a:moveTo>
                <a:lnTo>
                  <a:pt x="536772" y="0"/>
                </a:lnTo>
                <a:lnTo>
                  <a:pt x="536772" y="528697"/>
                </a:lnTo>
                <a:lnTo>
                  <a:pt x="39859" y="528697"/>
                </a:lnTo>
                <a:lnTo>
                  <a:pt x="39859" y="503367"/>
                </a:lnTo>
                <a:lnTo>
                  <a:pt x="0" y="503367"/>
                </a:lnTo>
                <a:lnTo>
                  <a:pt x="0" y="32337"/>
                </a:lnTo>
                <a:lnTo>
                  <a:pt x="39859" y="32337"/>
                </a:lnTo>
                <a:close/>
              </a:path>
            </a:pathLst>
          </a:custGeom>
          <a:solidFill>
            <a:srgbClr val="0D5190"/>
          </a:soli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endParaRPr>
          </a:p>
        </p:txBody>
      </p:sp>
      <p:pic>
        <p:nvPicPr>
          <p:cNvPr id="48" name="Picture 47">
            <a:extLst>
              <a:ext uri="{FF2B5EF4-FFF2-40B4-BE49-F238E27FC236}">
                <a16:creationId xmlns:a16="http://schemas.microsoft.com/office/drawing/2014/main" id="{742CAFC6-36F3-5723-E99C-09B5EF1015F0}"/>
              </a:ext>
            </a:extLst>
          </p:cNvPr>
          <p:cNvPicPr>
            <a:picLocks noChangeAspect="1"/>
          </p:cNvPicPr>
          <p:nvPr/>
        </p:nvPicPr>
        <p:blipFill>
          <a:blip r:embed="rId21"/>
          <a:stretch>
            <a:fillRect/>
          </a:stretch>
        </p:blipFill>
        <p:spPr>
          <a:xfrm>
            <a:off x="222249" y="72586"/>
            <a:ext cx="1152525" cy="428625"/>
          </a:xfrm>
          <a:prstGeom prst="rect">
            <a:avLst/>
          </a:prstGeom>
        </p:spPr>
      </p:pic>
    </p:spTree>
    <p:extLst>
      <p:ext uri="{BB962C8B-B14F-4D97-AF65-F5344CB8AC3E}">
        <p14:creationId xmlns:p14="http://schemas.microsoft.com/office/powerpoint/2010/main" val="3719521764"/>
      </p:ext>
    </p:extLst>
  </p:cSld>
  <p:clrMapOvr>
    <a:masterClrMapping/>
  </p:clrMapOvr>
</p:sld>
</file>

<file path=ppt/theme/theme1.xml><?xml version="1.0" encoding="utf-8"?>
<a:theme xmlns:a="http://schemas.openxmlformats.org/drawingml/2006/main" name="Retrospect">
  <a:themeElements>
    <a:clrScheme name="Custom 12">
      <a:dk1>
        <a:srgbClr val="000000"/>
      </a:dk1>
      <a:lt1>
        <a:sysClr val="window" lastClr="FFFFFF"/>
      </a:lt1>
      <a:dk2>
        <a:srgbClr val="637052"/>
      </a:dk2>
      <a:lt2>
        <a:srgbClr val="CCDDEA"/>
      </a:lt2>
      <a:accent1>
        <a:srgbClr val="E4600E"/>
      </a:accent1>
      <a:accent2>
        <a:srgbClr val="003366"/>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70806</TotalTime>
  <Words>5814</Words>
  <Application>Microsoft Office PowerPoint</Application>
  <PresentationFormat>Widescreen</PresentationFormat>
  <Paragraphs>455</Paragraphs>
  <Slides>31</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Inter SemiBold</vt:lpstr>
      <vt:lpstr>libre-franklin</vt:lpstr>
      <vt:lpstr>Wingdings</vt:lpstr>
      <vt:lpstr>Retrospect</vt:lpstr>
      <vt:lpstr>Office Theme</vt:lpstr>
      <vt:lpstr> Strategic Planning Customer Education &amp; Digital Content Development</vt:lpstr>
      <vt:lpstr>Agenda</vt:lpstr>
      <vt:lpstr>Building the Education Strategy 4 Phase Approach – Review Quarterly /Adjust Semiannually </vt:lpstr>
      <vt:lpstr>Building Academy Strategy Plan</vt:lpstr>
      <vt:lpstr>PowerPoint Presentation</vt:lpstr>
      <vt:lpstr>PowerPoint Presentation</vt:lpstr>
      <vt:lpstr>PowerPoint Presentation</vt:lpstr>
      <vt:lpstr>PowerPoint Presentation</vt:lpstr>
      <vt:lpstr>Academy Strategy Map</vt:lpstr>
      <vt:lpstr>Academy Timelines and Project Plans</vt:lpstr>
      <vt:lpstr>Agenda</vt:lpstr>
      <vt:lpstr>Platinum Academy Offering</vt:lpstr>
      <vt:lpstr>Premier Offering for Top Tier Customers Adoption Tool Kit</vt:lpstr>
      <vt:lpstr>Platinum Academy Offering  Adoption Tool Kit </vt:lpstr>
      <vt:lpstr>Agenda</vt:lpstr>
      <vt:lpstr>Technical Enhancements for Exploration</vt:lpstr>
      <vt:lpstr>Technical Enhancements for Exploration In App Training : Digital Adoption Tools</vt:lpstr>
      <vt:lpstr>Agenda</vt:lpstr>
      <vt:lpstr>Digital Content Production Adjustments for Exploration Learning Paths : Role based Curriculum</vt:lpstr>
      <vt:lpstr>Content Production Adjustments for Exploration</vt:lpstr>
      <vt:lpstr>Summary</vt:lpstr>
      <vt:lpstr>Questions and Answers</vt:lpstr>
      <vt:lpstr>Extra Slides</vt:lpstr>
      <vt:lpstr>Building and Scaling out Aqua Level 2 Administrator Roadmap Hands-on Lab within Self-paced example: Vendor name Instruqt</vt:lpstr>
      <vt:lpstr>Building 3/6/12 Academy Strategy First 3 Months – Absorb, Analyze, Design, Socialize, Deploy</vt:lpstr>
      <vt:lpstr>Building Academy Strategy Current State Thorough Inspection – Key Areas </vt:lpstr>
      <vt:lpstr>PowerPoint Presentation</vt:lpstr>
      <vt:lpstr>Technical Enhancements for Exploration Hands-on Micro Learning with Instruqt </vt:lpstr>
      <vt:lpstr>Optimizing Team Unity and Collaboration Transformational Leadership </vt:lpstr>
      <vt:lpstr>Example Customized Content - HP Adoption Readiness Tool</vt:lpstr>
      <vt:lpstr>Optimizing Team Unity and Collaboration Transformational Leadership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Sodano</dc:creator>
  <cp:lastModifiedBy>Marc Sodano</cp:lastModifiedBy>
  <cp:revision>173</cp:revision>
  <cp:lastPrinted>2016-02-22T18:25:46Z</cp:lastPrinted>
  <dcterms:created xsi:type="dcterms:W3CDTF">2016-02-09T17:47:44Z</dcterms:created>
  <dcterms:modified xsi:type="dcterms:W3CDTF">2023-09-07T14:43:13Z</dcterms:modified>
</cp:coreProperties>
</file>